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9" r:id="rId18"/>
    <p:sldId id="278" r:id="rId19"/>
    <p:sldId id="280" r:id="rId20"/>
    <p:sldId id="281" r:id="rId21"/>
    <p:sldId id="282" r:id="rId22"/>
    <p:sldId id="283" r:id="rId23"/>
  </p:sldIdLst>
  <p:sldSz cx="12188825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9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16C6E9-F93E-42F3-83BE-C6DCDE1A2A80}" v="62" dt="2023-11-30T17:48:16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59" autoAdjust="0"/>
  </p:normalViewPr>
  <p:slideViewPr>
    <p:cSldViewPr showGuides="1">
      <p:cViewPr varScale="1">
        <p:scale>
          <a:sx n="129" d="100"/>
          <a:sy n="129" d="100"/>
        </p:scale>
        <p:origin x="106" y="125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na Harvey" userId="e0e916bb-e15f-408c-aa83-5aee3db590f1" providerId="ADAL" clId="{0C16C6E9-F93E-42F3-83BE-C6DCDE1A2A80}"/>
    <pc:docChg chg="undo custSel addSld modSld">
      <pc:chgData name="Donna Harvey" userId="e0e916bb-e15f-408c-aa83-5aee3db590f1" providerId="ADAL" clId="{0C16C6E9-F93E-42F3-83BE-C6DCDE1A2A80}" dt="2023-11-30T17:49:50.631" v="2042" actId="1076"/>
      <pc:docMkLst>
        <pc:docMk/>
      </pc:docMkLst>
      <pc:sldChg chg="modSp mod">
        <pc:chgData name="Donna Harvey" userId="e0e916bb-e15f-408c-aa83-5aee3db590f1" providerId="ADAL" clId="{0C16C6E9-F93E-42F3-83BE-C6DCDE1A2A80}" dt="2023-11-17T18:50:24.358" v="1121" actId="6559"/>
        <pc:sldMkLst>
          <pc:docMk/>
          <pc:sldMk cId="2808920126" sldId="265"/>
        </pc:sldMkLst>
        <pc:spChg chg="mod">
          <ac:chgData name="Donna Harvey" userId="e0e916bb-e15f-408c-aa83-5aee3db590f1" providerId="ADAL" clId="{0C16C6E9-F93E-42F3-83BE-C6DCDE1A2A80}" dt="2023-11-17T18:50:24.358" v="1121" actId="6559"/>
          <ac:spMkLst>
            <pc:docMk/>
            <pc:sldMk cId="2808920126" sldId="265"/>
            <ac:spMk id="3" creationId="{00000000-0000-0000-0000-000000000000}"/>
          </ac:spMkLst>
        </pc:spChg>
      </pc:sldChg>
      <pc:sldChg chg="addSp modSp new mod">
        <pc:chgData name="Donna Harvey" userId="e0e916bb-e15f-408c-aa83-5aee3db590f1" providerId="ADAL" clId="{0C16C6E9-F93E-42F3-83BE-C6DCDE1A2A80}" dt="2023-11-08T18:31:41.941" v="78" actId="1440"/>
        <pc:sldMkLst>
          <pc:docMk/>
          <pc:sldMk cId="2866086708" sldId="266"/>
        </pc:sldMkLst>
        <pc:spChg chg="mod">
          <ac:chgData name="Donna Harvey" userId="e0e916bb-e15f-408c-aa83-5aee3db590f1" providerId="ADAL" clId="{0C16C6E9-F93E-42F3-83BE-C6DCDE1A2A80}" dt="2023-11-08T18:27:55.304" v="51" actId="1076"/>
          <ac:spMkLst>
            <pc:docMk/>
            <pc:sldMk cId="2866086708" sldId="266"/>
            <ac:spMk id="2" creationId="{CEF6978B-7B12-EB41-1811-88052387308F}"/>
          </ac:spMkLst>
        </pc:spChg>
        <pc:picChg chg="add mod">
          <ac:chgData name="Donna Harvey" userId="e0e916bb-e15f-408c-aa83-5aee3db590f1" providerId="ADAL" clId="{0C16C6E9-F93E-42F3-83BE-C6DCDE1A2A80}" dt="2023-11-08T18:31:32.929" v="74" actId="1440"/>
          <ac:picMkLst>
            <pc:docMk/>
            <pc:sldMk cId="2866086708" sldId="266"/>
            <ac:picMk id="5" creationId="{EA984FDE-A16B-E282-1B93-F18B50C6E8BE}"/>
          </ac:picMkLst>
        </pc:picChg>
        <pc:picChg chg="add mod">
          <ac:chgData name="Donna Harvey" userId="e0e916bb-e15f-408c-aa83-5aee3db590f1" providerId="ADAL" clId="{0C16C6E9-F93E-42F3-83BE-C6DCDE1A2A80}" dt="2023-11-08T18:31:34.893" v="75" actId="1440"/>
          <ac:picMkLst>
            <pc:docMk/>
            <pc:sldMk cId="2866086708" sldId="266"/>
            <ac:picMk id="7" creationId="{AC1AF6D5-2E85-5C3E-844A-7607AAE37529}"/>
          </ac:picMkLst>
        </pc:picChg>
        <pc:picChg chg="add mod">
          <ac:chgData name="Donna Harvey" userId="e0e916bb-e15f-408c-aa83-5aee3db590f1" providerId="ADAL" clId="{0C16C6E9-F93E-42F3-83BE-C6DCDE1A2A80}" dt="2023-11-08T18:31:36.765" v="76" actId="1440"/>
          <ac:picMkLst>
            <pc:docMk/>
            <pc:sldMk cId="2866086708" sldId="266"/>
            <ac:picMk id="9" creationId="{A79D62F0-27EC-FA3F-A69E-419D4F96ACC8}"/>
          </ac:picMkLst>
        </pc:picChg>
        <pc:picChg chg="add mod">
          <ac:chgData name="Donna Harvey" userId="e0e916bb-e15f-408c-aa83-5aee3db590f1" providerId="ADAL" clId="{0C16C6E9-F93E-42F3-83BE-C6DCDE1A2A80}" dt="2023-11-08T18:31:40.020" v="77" actId="1440"/>
          <ac:picMkLst>
            <pc:docMk/>
            <pc:sldMk cId="2866086708" sldId="266"/>
            <ac:picMk id="11" creationId="{0B4574E0-7FC8-C034-FC62-1357BB70150E}"/>
          </ac:picMkLst>
        </pc:picChg>
        <pc:picChg chg="add mod">
          <ac:chgData name="Donna Harvey" userId="e0e916bb-e15f-408c-aa83-5aee3db590f1" providerId="ADAL" clId="{0C16C6E9-F93E-42F3-83BE-C6DCDE1A2A80}" dt="2023-11-08T18:31:41.941" v="78" actId="1440"/>
          <ac:picMkLst>
            <pc:docMk/>
            <pc:sldMk cId="2866086708" sldId="266"/>
            <ac:picMk id="13" creationId="{380F8026-1F46-0520-0E64-4588C7871A18}"/>
          </ac:picMkLst>
        </pc:picChg>
      </pc:sldChg>
      <pc:sldChg chg="addSp modSp new mod">
        <pc:chgData name="Donna Harvey" userId="e0e916bb-e15f-408c-aa83-5aee3db590f1" providerId="ADAL" clId="{0C16C6E9-F93E-42F3-83BE-C6DCDE1A2A80}" dt="2023-11-15T18:45:15.663" v="377" actId="27636"/>
        <pc:sldMkLst>
          <pc:docMk/>
          <pc:sldMk cId="3849300849" sldId="267"/>
        </pc:sldMkLst>
        <pc:spChg chg="mod">
          <ac:chgData name="Donna Harvey" userId="e0e916bb-e15f-408c-aa83-5aee3db590f1" providerId="ADAL" clId="{0C16C6E9-F93E-42F3-83BE-C6DCDE1A2A80}" dt="2023-11-15T18:45:15.663" v="377" actId="27636"/>
          <ac:spMkLst>
            <pc:docMk/>
            <pc:sldMk cId="3849300849" sldId="267"/>
            <ac:spMk id="2" creationId="{4E1FAB0F-2378-3D39-98C6-AD45BCBB46A6}"/>
          </ac:spMkLst>
        </pc:spChg>
        <pc:picChg chg="add mod">
          <ac:chgData name="Donna Harvey" userId="e0e916bb-e15f-408c-aa83-5aee3db590f1" providerId="ADAL" clId="{0C16C6E9-F93E-42F3-83BE-C6DCDE1A2A80}" dt="2023-11-15T18:44:54.523" v="363" actId="1440"/>
          <ac:picMkLst>
            <pc:docMk/>
            <pc:sldMk cId="3849300849" sldId="267"/>
            <ac:picMk id="5" creationId="{00623C05-6DE3-D69F-2AD3-B2F30DE9B703}"/>
          </ac:picMkLst>
        </pc:picChg>
      </pc:sldChg>
      <pc:sldChg chg="addSp modSp new mod">
        <pc:chgData name="Donna Harvey" userId="e0e916bb-e15f-408c-aa83-5aee3db590f1" providerId="ADAL" clId="{0C16C6E9-F93E-42F3-83BE-C6DCDE1A2A80}" dt="2023-11-15T18:42:19.352" v="287" actId="1076"/>
        <pc:sldMkLst>
          <pc:docMk/>
          <pc:sldMk cId="4135789708" sldId="268"/>
        </pc:sldMkLst>
        <pc:spChg chg="mod">
          <ac:chgData name="Donna Harvey" userId="e0e916bb-e15f-408c-aa83-5aee3db590f1" providerId="ADAL" clId="{0C16C6E9-F93E-42F3-83BE-C6DCDE1A2A80}" dt="2023-11-15T18:41:58.924" v="281" actId="115"/>
          <ac:spMkLst>
            <pc:docMk/>
            <pc:sldMk cId="4135789708" sldId="268"/>
            <ac:spMk id="2" creationId="{6029B7B3-5FB6-1531-6313-CD65EC35A33B}"/>
          </ac:spMkLst>
        </pc:spChg>
        <pc:picChg chg="add mod">
          <ac:chgData name="Donna Harvey" userId="e0e916bb-e15f-408c-aa83-5aee3db590f1" providerId="ADAL" clId="{0C16C6E9-F93E-42F3-83BE-C6DCDE1A2A80}" dt="2023-11-15T18:42:03.427" v="282" actId="1076"/>
          <ac:picMkLst>
            <pc:docMk/>
            <pc:sldMk cId="4135789708" sldId="268"/>
            <ac:picMk id="5" creationId="{95612DC5-775E-D780-65FE-EA28D484DE17}"/>
          </ac:picMkLst>
        </pc:picChg>
        <pc:picChg chg="add mod">
          <ac:chgData name="Donna Harvey" userId="e0e916bb-e15f-408c-aa83-5aee3db590f1" providerId="ADAL" clId="{0C16C6E9-F93E-42F3-83BE-C6DCDE1A2A80}" dt="2023-11-15T18:42:19.352" v="287" actId="1076"/>
          <ac:picMkLst>
            <pc:docMk/>
            <pc:sldMk cId="4135789708" sldId="268"/>
            <ac:picMk id="7" creationId="{381AE2FE-5329-ABDA-3319-EA45CF265388}"/>
          </ac:picMkLst>
        </pc:picChg>
        <pc:picChg chg="add mod">
          <ac:chgData name="Donna Harvey" userId="e0e916bb-e15f-408c-aa83-5aee3db590f1" providerId="ADAL" clId="{0C16C6E9-F93E-42F3-83BE-C6DCDE1A2A80}" dt="2023-11-15T18:42:07.450" v="284" actId="1076"/>
          <ac:picMkLst>
            <pc:docMk/>
            <pc:sldMk cId="4135789708" sldId="268"/>
            <ac:picMk id="9" creationId="{DD4F6653-7904-94BB-C070-353229FEFF74}"/>
          </ac:picMkLst>
        </pc:picChg>
        <pc:picChg chg="add mod">
          <ac:chgData name="Donna Harvey" userId="e0e916bb-e15f-408c-aa83-5aee3db590f1" providerId="ADAL" clId="{0C16C6E9-F93E-42F3-83BE-C6DCDE1A2A80}" dt="2023-11-15T18:41:43.253" v="277" actId="1076"/>
          <ac:picMkLst>
            <pc:docMk/>
            <pc:sldMk cId="4135789708" sldId="268"/>
            <ac:picMk id="11" creationId="{4152E8D3-18E3-F3CD-EEAA-C8CC4DB7277B}"/>
          </ac:picMkLst>
        </pc:picChg>
      </pc:sldChg>
      <pc:sldChg chg="addSp modSp new mod">
        <pc:chgData name="Donna Harvey" userId="e0e916bb-e15f-408c-aa83-5aee3db590f1" providerId="ADAL" clId="{0C16C6E9-F93E-42F3-83BE-C6DCDE1A2A80}" dt="2023-11-13T14:03:22.064" v="221" actId="1076"/>
        <pc:sldMkLst>
          <pc:docMk/>
          <pc:sldMk cId="3300034681" sldId="269"/>
        </pc:sldMkLst>
        <pc:spChg chg="mod">
          <ac:chgData name="Donna Harvey" userId="e0e916bb-e15f-408c-aa83-5aee3db590f1" providerId="ADAL" clId="{0C16C6E9-F93E-42F3-83BE-C6DCDE1A2A80}" dt="2023-11-13T14:00:05.908" v="201" actId="1076"/>
          <ac:spMkLst>
            <pc:docMk/>
            <pc:sldMk cId="3300034681" sldId="269"/>
            <ac:spMk id="2" creationId="{BD0583E9-212B-6B2D-9324-7D2FDBC19F6C}"/>
          </ac:spMkLst>
        </pc:spChg>
        <pc:picChg chg="add mod">
          <ac:chgData name="Donna Harvey" userId="e0e916bb-e15f-408c-aa83-5aee3db590f1" providerId="ADAL" clId="{0C16C6E9-F93E-42F3-83BE-C6DCDE1A2A80}" dt="2023-11-13T14:02:30.085" v="211" actId="1076"/>
          <ac:picMkLst>
            <pc:docMk/>
            <pc:sldMk cId="3300034681" sldId="269"/>
            <ac:picMk id="5" creationId="{D52DA0FB-85BB-EF90-19FA-4D739C1CCD56}"/>
          </ac:picMkLst>
        </pc:picChg>
        <pc:picChg chg="add mod">
          <ac:chgData name="Donna Harvey" userId="e0e916bb-e15f-408c-aa83-5aee3db590f1" providerId="ADAL" clId="{0C16C6E9-F93E-42F3-83BE-C6DCDE1A2A80}" dt="2023-11-13T14:02:32.622" v="212" actId="1076"/>
          <ac:picMkLst>
            <pc:docMk/>
            <pc:sldMk cId="3300034681" sldId="269"/>
            <ac:picMk id="7" creationId="{CBC0C9A6-AAE6-7F2D-61DE-0C1C050D3BA8}"/>
          </ac:picMkLst>
        </pc:picChg>
        <pc:picChg chg="add mod">
          <ac:chgData name="Donna Harvey" userId="e0e916bb-e15f-408c-aa83-5aee3db590f1" providerId="ADAL" clId="{0C16C6E9-F93E-42F3-83BE-C6DCDE1A2A80}" dt="2023-11-13T14:03:22.064" v="221" actId="1076"/>
          <ac:picMkLst>
            <pc:docMk/>
            <pc:sldMk cId="3300034681" sldId="269"/>
            <ac:picMk id="9" creationId="{7E986EC3-7765-D494-06A1-3469C3E96831}"/>
          </ac:picMkLst>
        </pc:picChg>
        <pc:picChg chg="add mod">
          <ac:chgData name="Donna Harvey" userId="e0e916bb-e15f-408c-aa83-5aee3db590f1" providerId="ADAL" clId="{0C16C6E9-F93E-42F3-83BE-C6DCDE1A2A80}" dt="2023-11-13T14:03:19.505" v="220" actId="1076"/>
          <ac:picMkLst>
            <pc:docMk/>
            <pc:sldMk cId="3300034681" sldId="269"/>
            <ac:picMk id="11" creationId="{4E44ED4B-1083-CCE7-FB48-C75ABD6C96EF}"/>
          </ac:picMkLst>
        </pc:picChg>
        <pc:picChg chg="add mod">
          <ac:chgData name="Donna Harvey" userId="e0e916bb-e15f-408c-aa83-5aee3db590f1" providerId="ADAL" clId="{0C16C6E9-F93E-42F3-83BE-C6DCDE1A2A80}" dt="2023-11-13T14:03:13.099" v="218" actId="1076"/>
          <ac:picMkLst>
            <pc:docMk/>
            <pc:sldMk cId="3300034681" sldId="269"/>
            <ac:picMk id="13" creationId="{7163F699-5123-2E56-BA87-3325A8A398A1}"/>
          </ac:picMkLst>
        </pc:picChg>
      </pc:sldChg>
      <pc:sldChg chg="addSp modSp new mod">
        <pc:chgData name="Donna Harvey" userId="e0e916bb-e15f-408c-aa83-5aee3db590f1" providerId="ADAL" clId="{0C16C6E9-F93E-42F3-83BE-C6DCDE1A2A80}" dt="2023-11-29T17:55:55.540" v="1802" actId="1076"/>
        <pc:sldMkLst>
          <pc:docMk/>
          <pc:sldMk cId="2617760195" sldId="270"/>
        </pc:sldMkLst>
        <pc:spChg chg="mod">
          <ac:chgData name="Donna Harvey" userId="e0e916bb-e15f-408c-aa83-5aee3db590f1" providerId="ADAL" clId="{0C16C6E9-F93E-42F3-83BE-C6DCDE1A2A80}" dt="2023-11-15T18:42:55.885" v="312" actId="14100"/>
          <ac:spMkLst>
            <pc:docMk/>
            <pc:sldMk cId="2617760195" sldId="270"/>
            <ac:spMk id="2" creationId="{2816CBD1-DFEF-9273-1B65-3E5A122A3466}"/>
          </ac:spMkLst>
        </pc:spChg>
        <pc:picChg chg="add mod">
          <ac:chgData name="Donna Harvey" userId="e0e916bb-e15f-408c-aa83-5aee3db590f1" providerId="ADAL" clId="{0C16C6E9-F93E-42F3-83BE-C6DCDE1A2A80}" dt="2023-11-29T17:55:52.126" v="1800" actId="1076"/>
          <ac:picMkLst>
            <pc:docMk/>
            <pc:sldMk cId="2617760195" sldId="270"/>
            <ac:picMk id="5" creationId="{B9B8D9B7-FCF4-E0D9-0F1B-9C3E32D2F84E}"/>
          </ac:picMkLst>
        </pc:picChg>
        <pc:picChg chg="add mod">
          <ac:chgData name="Donna Harvey" userId="e0e916bb-e15f-408c-aa83-5aee3db590f1" providerId="ADAL" clId="{0C16C6E9-F93E-42F3-83BE-C6DCDE1A2A80}" dt="2023-11-29T17:55:55.540" v="1802" actId="1076"/>
          <ac:picMkLst>
            <pc:docMk/>
            <pc:sldMk cId="2617760195" sldId="270"/>
            <ac:picMk id="7" creationId="{F1E6DE3F-F986-84E8-2B4D-5E476043AD95}"/>
          </ac:picMkLst>
        </pc:picChg>
        <pc:picChg chg="add mod">
          <ac:chgData name="Donna Harvey" userId="e0e916bb-e15f-408c-aa83-5aee3db590f1" providerId="ADAL" clId="{0C16C6E9-F93E-42F3-83BE-C6DCDE1A2A80}" dt="2023-11-29T17:55:53.948" v="1801" actId="1076"/>
          <ac:picMkLst>
            <pc:docMk/>
            <pc:sldMk cId="2617760195" sldId="270"/>
            <ac:picMk id="9" creationId="{43D8AB84-5B3F-F8F0-5520-D412C026EAB0}"/>
          </ac:picMkLst>
        </pc:picChg>
      </pc:sldChg>
      <pc:sldChg chg="addSp delSp modSp new mod">
        <pc:chgData name="Donna Harvey" userId="e0e916bb-e15f-408c-aa83-5aee3db590f1" providerId="ADAL" clId="{0C16C6E9-F93E-42F3-83BE-C6DCDE1A2A80}" dt="2023-11-29T17:55:29.284" v="1796" actId="1076"/>
        <pc:sldMkLst>
          <pc:docMk/>
          <pc:sldMk cId="747190146" sldId="271"/>
        </pc:sldMkLst>
        <pc:spChg chg="mod">
          <ac:chgData name="Donna Harvey" userId="e0e916bb-e15f-408c-aa83-5aee3db590f1" providerId="ADAL" clId="{0C16C6E9-F93E-42F3-83BE-C6DCDE1A2A80}" dt="2023-11-17T18:46:48.321" v="1119" actId="20577"/>
          <ac:spMkLst>
            <pc:docMk/>
            <pc:sldMk cId="747190146" sldId="271"/>
            <ac:spMk id="2" creationId="{C9C44B57-4DF9-2BD7-26FA-B7EF5967FA13}"/>
          </ac:spMkLst>
        </pc:spChg>
        <pc:picChg chg="add mod">
          <ac:chgData name="Donna Harvey" userId="e0e916bb-e15f-408c-aa83-5aee3db590f1" providerId="ADAL" clId="{0C16C6E9-F93E-42F3-83BE-C6DCDE1A2A80}" dt="2023-11-29T17:54:59.290" v="1795" actId="1076"/>
          <ac:picMkLst>
            <pc:docMk/>
            <pc:sldMk cId="747190146" sldId="271"/>
            <ac:picMk id="5" creationId="{51D4D7E6-A980-E2AC-C6CF-C40A62536266}"/>
          </ac:picMkLst>
        </pc:picChg>
        <pc:picChg chg="add mod">
          <ac:chgData name="Donna Harvey" userId="e0e916bb-e15f-408c-aa83-5aee3db590f1" providerId="ADAL" clId="{0C16C6E9-F93E-42F3-83BE-C6DCDE1A2A80}" dt="2023-11-29T17:54:50.337" v="1794" actId="1076"/>
          <ac:picMkLst>
            <pc:docMk/>
            <pc:sldMk cId="747190146" sldId="271"/>
            <ac:picMk id="7" creationId="{49230614-7E6C-E956-BAF0-4329F132F0A9}"/>
          </ac:picMkLst>
        </pc:picChg>
        <pc:picChg chg="add del mod">
          <ac:chgData name="Donna Harvey" userId="e0e916bb-e15f-408c-aa83-5aee3db590f1" providerId="ADAL" clId="{0C16C6E9-F93E-42F3-83BE-C6DCDE1A2A80}" dt="2023-11-17T13:45:00.909" v="417" actId="478"/>
          <ac:picMkLst>
            <pc:docMk/>
            <pc:sldMk cId="747190146" sldId="271"/>
            <ac:picMk id="9" creationId="{842B37FC-A901-1C83-09B0-67E4A05FB6D4}"/>
          </ac:picMkLst>
        </pc:picChg>
        <pc:picChg chg="add mod">
          <ac:chgData name="Donna Harvey" userId="e0e916bb-e15f-408c-aa83-5aee3db590f1" providerId="ADAL" clId="{0C16C6E9-F93E-42F3-83BE-C6DCDE1A2A80}" dt="2023-11-29T17:55:29.284" v="1796" actId="1076"/>
          <ac:picMkLst>
            <pc:docMk/>
            <pc:sldMk cId="747190146" sldId="271"/>
            <ac:picMk id="11" creationId="{D677799A-1524-D0CE-45A8-9CB8540B8D3E}"/>
          </ac:picMkLst>
        </pc:picChg>
        <pc:picChg chg="add mod">
          <ac:chgData name="Donna Harvey" userId="e0e916bb-e15f-408c-aa83-5aee3db590f1" providerId="ADAL" clId="{0C16C6E9-F93E-42F3-83BE-C6DCDE1A2A80}" dt="2023-11-29T17:54:41.808" v="1792" actId="1076"/>
          <ac:picMkLst>
            <pc:docMk/>
            <pc:sldMk cId="747190146" sldId="271"/>
            <ac:picMk id="13" creationId="{4EBF2CA5-4C9E-B0AA-278E-906699405D16}"/>
          </ac:picMkLst>
        </pc:picChg>
        <pc:picChg chg="add mod">
          <ac:chgData name="Donna Harvey" userId="e0e916bb-e15f-408c-aa83-5aee3db590f1" providerId="ADAL" clId="{0C16C6E9-F93E-42F3-83BE-C6DCDE1A2A80}" dt="2023-11-17T14:35:27.284" v="1010" actId="1076"/>
          <ac:picMkLst>
            <pc:docMk/>
            <pc:sldMk cId="747190146" sldId="271"/>
            <ac:picMk id="15" creationId="{3267579B-AD97-72CE-1B01-DC592FFA5F29}"/>
          </ac:picMkLst>
        </pc:picChg>
        <pc:picChg chg="add mod">
          <ac:chgData name="Donna Harvey" userId="e0e916bb-e15f-408c-aa83-5aee3db590f1" providerId="ADAL" clId="{0C16C6E9-F93E-42F3-83BE-C6DCDE1A2A80}" dt="2023-11-17T14:35:09.219" v="1002" actId="1076"/>
          <ac:picMkLst>
            <pc:docMk/>
            <pc:sldMk cId="747190146" sldId="271"/>
            <ac:picMk id="17" creationId="{D6BAAED8-C4AF-4385-CCA8-6F8192534BFA}"/>
          </ac:picMkLst>
        </pc:picChg>
      </pc:sldChg>
      <pc:sldChg chg="addSp modSp new mod">
        <pc:chgData name="Donna Harvey" userId="e0e916bb-e15f-408c-aa83-5aee3db590f1" providerId="ADAL" clId="{0C16C6E9-F93E-42F3-83BE-C6DCDE1A2A80}" dt="2023-11-17T18:46:20.697" v="1102" actId="27636"/>
        <pc:sldMkLst>
          <pc:docMk/>
          <pc:sldMk cId="463416973" sldId="272"/>
        </pc:sldMkLst>
        <pc:spChg chg="mod">
          <ac:chgData name="Donna Harvey" userId="e0e916bb-e15f-408c-aa83-5aee3db590f1" providerId="ADAL" clId="{0C16C6E9-F93E-42F3-83BE-C6DCDE1A2A80}" dt="2023-11-17T18:46:20.697" v="1102" actId="27636"/>
          <ac:spMkLst>
            <pc:docMk/>
            <pc:sldMk cId="463416973" sldId="272"/>
            <ac:spMk id="2" creationId="{DA48BF65-AC31-81E9-8A77-F5268EF97118}"/>
          </ac:spMkLst>
        </pc:spChg>
        <pc:picChg chg="add mod">
          <ac:chgData name="Donna Harvey" userId="e0e916bb-e15f-408c-aa83-5aee3db590f1" providerId="ADAL" clId="{0C16C6E9-F93E-42F3-83BE-C6DCDE1A2A80}" dt="2023-11-17T14:31:46.193" v="985" actId="1440"/>
          <ac:picMkLst>
            <pc:docMk/>
            <pc:sldMk cId="463416973" sldId="272"/>
            <ac:picMk id="5" creationId="{75218DE6-A220-7A39-1A3F-9A52454F11CA}"/>
          </ac:picMkLst>
        </pc:picChg>
        <pc:picChg chg="add mod">
          <ac:chgData name="Donna Harvey" userId="e0e916bb-e15f-408c-aa83-5aee3db590f1" providerId="ADAL" clId="{0C16C6E9-F93E-42F3-83BE-C6DCDE1A2A80}" dt="2023-11-17T14:32:10.830" v="993" actId="1076"/>
          <ac:picMkLst>
            <pc:docMk/>
            <pc:sldMk cId="463416973" sldId="272"/>
            <ac:picMk id="7" creationId="{54B401B7-5034-2B7C-FDF2-8032CDFA49F0}"/>
          </ac:picMkLst>
        </pc:picChg>
        <pc:picChg chg="add mod">
          <ac:chgData name="Donna Harvey" userId="e0e916bb-e15f-408c-aa83-5aee3db590f1" providerId="ADAL" clId="{0C16C6E9-F93E-42F3-83BE-C6DCDE1A2A80}" dt="2023-11-17T14:32:08.053" v="992" actId="1076"/>
          <ac:picMkLst>
            <pc:docMk/>
            <pc:sldMk cId="463416973" sldId="272"/>
            <ac:picMk id="9" creationId="{813DADA1-6ED7-D3A0-0EB0-0503FC850C39}"/>
          </ac:picMkLst>
        </pc:picChg>
        <pc:picChg chg="add mod">
          <ac:chgData name="Donna Harvey" userId="e0e916bb-e15f-408c-aa83-5aee3db590f1" providerId="ADAL" clId="{0C16C6E9-F93E-42F3-83BE-C6DCDE1A2A80}" dt="2023-11-17T14:32:04.075" v="991" actId="1076"/>
          <ac:picMkLst>
            <pc:docMk/>
            <pc:sldMk cId="463416973" sldId="272"/>
            <ac:picMk id="11" creationId="{F196144A-536B-C644-43C9-8B2B077CF121}"/>
          </ac:picMkLst>
        </pc:picChg>
        <pc:picChg chg="add mod">
          <ac:chgData name="Donna Harvey" userId="e0e916bb-e15f-408c-aa83-5aee3db590f1" providerId="ADAL" clId="{0C16C6E9-F93E-42F3-83BE-C6DCDE1A2A80}" dt="2023-11-17T14:32:00.764" v="990" actId="1076"/>
          <ac:picMkLst>
            <pc:docMk/>
            <pc:sldMk cId="463416973" sldId="272"/>
            <ac:picMk id="13" creationId="{D4249AC5-B31B-B966-0B4A-2C92674B0B5C}"/>
          </ac:picMkLst>
        </pc:picChg>
      </pc:sldChg>
      <pc:sldChg chg="addSp modSp new mod">
        <pc:chgData name="Donna Harvey" userId="e0e916bb-e15f-408c-aa83-5aee3db590f1" providerId="ADAL" clId="{0C16C6E9-F93E-42F3-83BE-C6DCDE1A2A80}" dt="2023-11-29T17:54:19.622" v="1791" actId="20577"/>
        <pc:sldMkLst>
          <pc:docMk/>
          <pc:sldMk cId="846651378" sldId="273"/>
        </pc:sldMkLst>
        <pc:spChg chg="mod">
          <ac:chgData name="Donna Harvey" userId="e0e916bb-e15f-408c-aa83-5aee3db590f1" providerId="ADAL" clId="{0C16C6E9-F93E-42F3-83BE-C6DCDE1A2A80}" dt="2023-11-29T17:54:19.622" v="1791" actId="20577"/>
          <ac:spMkLst>
            <pc:docMk/>
            <pc:sldMk cId="846651378" sldId="273"/>
            <ac:spMk id="2" creationId="{43FFEB98-5C4C-1D49-4467-18CB90C06D41}"/>
          </ac:spMkLst>
        </pc:spChg>
        <pc:picChg chg="add mod">
          <ac:chgData name="Donna Harvey" userId="e0e916bb-e15f-408c-aa83-5aee3db590f1" providerId="ADAL" clId="{0C16C6E9-F93E-42F3-83BE-C6DCDE1A2A80}" dt="2023-11-29T17:54:04.669" v="1787" actId="1076"/>
          <ac:picMkLst>
            <pc:docMk/>
            <pc:sldMk cId="846651378" sldId="273"/>
            <ac:picMk id="5" creationId="{71FF1D9F-CE27-066B-FCDA-E492BA3DE8EC}"/>
          </ac:picMkLst>
        </pc:picChg>
        <pc:picChg chg="add mod">
          <ac:chgData name="Donna Harvey" userId="e0e916bb-e15f-408c-aa83-5aee3db590f1" providerId="ADAL" clId="{0C16C6E9-F93E-42F3-83BE-C6DCDE1A2A80}" dt="2023-11-29T17:54:02.607" v="1786" actId="1076"/>
          <ac:picMkLst>
            <pc:docMk/>
            <pc:sldMk cId="846651378" sldId="273"/>
            <ac:picMk id="7" creationId="{EAA10515-85F4-8F4D-8A81-0E7648F55CB3}"/>
          </ac:picMkLst>
        </pc:picChg>
      </pc:sldChg>
      <pc:sldChg chg="addSp modSp new mod">
        <pc:chgData name="Donna Harvey" userId="e0e916bb-e15f-408c-aa83-5aee3db590f1" providerId="ADAL" clId="{0C16C6E9-F93E-42F3-83BE-C6DCDE1A2A80}" dt="2023-11-30T12:12:59.335" v="1924" actId="20577"/>
        <pc:sldMkLst>
          <pc:docMk/>
          <pc:sldMk cId="4010216465" sldId="274"/>
        </pc:sldMkLst>
        <pc:spChg chg="mod">
          <ac:chgData name="Donna Harvey" userId="e0e916bb-e15f-408c-aa83-5aee3db590f1" providerId="ADAL" clId="{0C16C6E9-F93E-42F3-83BE-C6DCDE1A2A80}" dt="2023-11-30T12:12:59.335" v="1924" actId="20577"/>
          <ac:spMkLst>
            <pc:docMk/>
            <pc:sldMk cId="4010216465" sldId="274"/>
            <ac:spMk id="2" creationId="{4E5467F1-25BE-CD17-D70D-36C6D1F6EE0A}"/>
          </ac:spMkLst>
        </pc:spChg>
        <pc:picChg chg="add mod">
          <ac:chgData name="Donna Harvey" userId="e0e916bb-e15f-408c-aa83-5aee3db590f1" providerId="ADAL" clId="{0C16C6E9-F93E-42F3-83BE-C6DCDE1A2A80}" dt="2023-11-30T12:12:37.805" v="1919" actId="1076"/>
          <ac:picMkLst>
            <pc:docMk/>
            <pc:sldMk cId="4010216465" sldId="274"/>
            <ac:picMk id="5" creationId="{9D126797-2A98-0537-9AA1-E5D227221102}"/>
          </ac:picMkLst>
        </pc:picChg>
        <pc:picChg chg="add mod">
          <ac:chgData name="Donna Harvey" userId="e0e916bb-e15f-408c-aa83-5aee3db590f1" providerId="ADAL" clId="{0C16C6E9-F93E-42F3-83BE-C6DCDE1A2A80}" dt="2023-11-30T12:12:40.195" v="1920" actId="1076"/>
          <ac:picMkLst>
            <pc:docMk/>
            <pc:sldMk cId="4010216465" sldId="274"/>
            <ac:picMk id="7" creationId="{436CC92E-F0B0-4E49-B1B0-D8DC4731F641}"/>
          </ac:picMkLst>
        </pc:picChg>
        <pc:picChg chg="add mod">
          <ac:chgData name="Donna Harvey" userId="e0e916bb-e15f-408c-aa83-5aee3db590f1" providerId="ADAL" clId="{0C16C6E9-F93E-42F3-83BE-C6DCDE1A2A80}" dt="2023-11-30T12:12:42.172" v="1921" actId="1076"/>
          <ac:picMkLst>
            <pc:docMk/>
            <pc:sldMk cId="4010216465" sldId="274"/>
            <ac:picMk id="9" creationId="{1A636EC1-1CFF-DFB0-EFC9-76DB870C4F5D}"/>
          </ac:picMkLst>
        </pc:picChg>
        <pc:picChg chg="add mod">
          <ac:chgData name="Donna Harvey" userId="e0e916bb-e15f-408c-aa83-5aee3db590f1" providerId="ADAL" clId="{0C16C6E9-F93E-42F3-83BE-C6DCDE1A2A80}" dt="2023-11-17T14:28:14.073" v="911" actId="1440"/>
          <ac:picMkLst>
            <pc:docMk/>
            <pc:sldMk cId="4010216465" sldId="274"/>
            <ac:picMk id="11" creationId="{7AE18231-F363-662A-C9F3-55D5785B849A}"/>
          </ac:picMkLst>
        </pc:picChg>
      </pc:sldChg>
      <pc:sldChg chg="addSp modSp new mod">
        <pc:chgData name="Donna Harvey" userId="e0e916bb-e15f-408c-aa83-5aee3db590f1" providerId="ADAL" clId="{0C16C6E9-F93E-42F3-83BE-C6DCDE1A2A80}" dt="2023-11-29T17:53:44.421" v="1785" actId="1440"/>
        <pc:sldMkLst>
          <pc:docMk/>
          <pc:sldMk cId="2376579529" sldId="275"/>
        </pc:sldMkLst>
        <pc:spChg chg="mod">
          <ac:chgData name="Donna Harvey" userId="e0e916bb-e15f-408c-aa83-5aee3db590f1" providerId="ADAL" clId="{0C16C6E9-F93E-42F3-83BE-C6DCDE1A2A80}" dt="2023-11-17T18:44:10.499" v="1075" actId="27636"/>
          <ac:spMkLst>
            <pc:docMk/>
            <pc:sldMk cId="2376579529" sldId="275"/>
            <ac:spMk id="2" creationId="{E2C8307D-17EB-6361-0A6E-ED41A37EA6E2}"/>
          </ac:spMkLst>
        </pc:spChg>
        <pc:picChg chg="add mod">
          <ac:chgData name="Donna Harvey" userId="e0e916bb-e15f-408c-aa83-5aee3db590f1" providerId="ADAL" clId="{0C16C6E9-F93E-42F3-83BE-C6DCDE1A2A80}" dt="2023-11-29T17:53:42.155" v="1784" actId="1440"/>
          <ac:picMkLst>
            <pc:docMk/>
            <pc:sldMk cId="2376579529" sldId="275"/>
            <ac:picMk id="5" creationId="{0CD9CDBA-BFCC-7F1F-94AA-9734234B6784}"/>
          </ac:picMkLst>
        </pc:picChg>
        <pc:picChg chg="add mod">
          <ac:chgData name="Donna Harvey" userId="e0e916bb-e15f-408c-aa83-5aee3db590f1" providerId="ADAL" clId="{0C16C6E9-F93E-42F3-83BE-C6DCDE1A2A80}" dt="2023-11-21T12:58:20.198" v="1123" actId="1076"/>
          <ac:picMkLst>
            <pc:docMk/>
            <pc:sldMk cId="2376579529" sldId="275"/>
            <ac:picMk id="7" creationId="{720246AA-7122-4FAA-D90F-C1D92A04080E}"/>
          </ac:picMkLst>
        </pc:picChg>
        <pc:picChg chg="add mod">
          <ac:chgData name="Donna Harvey" userId="e0e916bb-e15f-408c-aa83-5aee3db590f1" providerId="ADAL" clId="{0C16C6E9-F93E-42F3-83BE-C6DCDE1A2A80}" dt="2023-11-29T17:53:44.421" v="1785" actId="1440"/>
          <ac:picMkLst>
            <pc:docMk/>
            <pc:sldMk cId="2376579529" sldId="275"/>
            <ac:picMk id="9" creationId="{44F8401E-4377-854D-F12C-8A15465A2C81}"/>
          </ac:picMkLst>
        </pc:picChg>
      </pc:sldChg>
      <pc:sldChg chg="addSp modSp new mod">
        <pc:chgData name="Donna Harvey" userId="e0e916bb-e15f-408c-aa83-5aee3db590f1" providerId="ADAL" clId="{0C16C6E9-F93E-42F3-83BE-C6DCDE1A2A80}" dt="2023-11-29T17:53:20.224" v="1783" actId="1076"/>
        <pc:sldMkLst>
          <pc:docMk/>
          <pc:sldMk cId="2633076757" sldId="276"/>
        </pc:sldMkLst>
        <pc:spChg chg="mod">
          <ac:chgData name="Donna Harvey" userId="e0e916bb-e15f-408c-aa83-5aee3db590f1" providerId="ADAL" clId="{0C16C6E9-F93E-42F3-83BE-C6DCDE1A2A80}" dt="2023-11-21T13:07:42.256" v="1280" actId="1076"/>
          <ac:spMkLst>
            <pc:docMk/>
            <pc:sldMk cId="2633076757" sldId="276"/>
            <ac:spMk id="2" creationId="{311A0218-1235-744A-4C0A-5463D896E367}"/>
          </ac:spMkLst>
        </pc:spChg>
        <pc:spChg chg="add mod">
          <ac:chgData name="Donna Harvey" userId="e0e916bb-e15f-408c-aa83-5aee3db590f1" providerId="ADAL" clId="{0C16C6E9-F93E-42F3-83BE-C6DCDE1A2A80}" dt="2023-11-29T14:35:33.301" v="1730" actId="20577"/>
          <ac:spMkLst>
            <pc:docMk/>
            <pc:sldMk cId="2633076757" sldId="276"/>
            <ac:spMk id="5" creationId="{7342A4DC-A5EE-00ED-9589-D182741D2263}"/>
          </ac:spMkLst>
        </pc:spChg>
        <pc:picChg chg="add mod">
          <ac:chgData name="Donna Harvey" userId="e0e916bb-e15f-408c-aa83-5aee3db590f1" providerId="ADAL" clId="{0C16C6E9-F93E-42F3-83BE-C6DCDE1A2A80}" dt="2023-11-29T17:53:20.224" v="1783" actId="1076"/>
          <ac:picMkLst>
            <pc:docMk/>
            <pc:sldMk cId="2633076757" sldId="276"/>
            <ac:picMk id="7" creationId="{D200B85A-F652-391A-4F03-0D5548B26E0C}"/>
          </ac:picMkLst>
        </pc:picChg>
        <pc:picChg chg="add mod">
          <ac:chgData name="Donna Harvey" userId="e0e916bb-e15f-408c-aa83-5aee3db590f1" providerId="ADAL" clId="{0C16C6E9-F93E-42F3-83BE-C6DCDE1A2A80}" dt="2023-11-29T17:53:17.830" v="1782" actId="1076"/>
          <ac:picMkLst>
            <pc:docMk/>
            <pc:sldMk cId="2633076757" sldId="276"/>
            <ac:picMk id="9" creationId="{C3763204-AB7A-3F49-7FBB-A370F39E934B}"/>
          </ac:picMkLst>
        </pc:picChg>
        <pc:picChg chg="add mod">
          <ac:chgData name="Donna Harvey" userId="e0e916bb-e15f-408c-aa83-5aee3db590f1" providerId="ADAL" clId="{0C16C6E9-F93E-42F3-83BE-C6DCDE1A2A80}" dt="2023-11-29T17:52:56.128" v="1779" actId="1440"/>
          <ac:picMkLst>
            <pc:docMk/>
            <pc:sldMk cId="2633076757" sldId="276"/>
            <ac:picMk id="11" creationId="{63EB3598-A4F5-8520-F203-4468142768EC}"/>
          </ac:picMkLst>
        </pc:picChg>
      </pc:sldChg>
      <pc:sldChg chg="addSp modSp new mod">
        <pc:chgData name="Donna Harvey" userId="e0e916bb-e15f-408c-aa83-5aee3db590f1" providerId="ADAL" clId="{0C16C6E9-F93E-42F3-83BE-C6DCDE1A2A80}" dt="2023-11-21T13:37:49.202" v="1502" actId="1076"/>
        <pc:sldMkLst>
          <pc:docMk/>
          <pc:sldMk cId="2420182381" sldId="277"/>
        </pc:sldMkLst>
        <pc:spChg chg="mod">
          <ac:chgData name="Donna Harvey" userId="e0e916bb-e15f-408c-aa83-5aee3db590f1" providerId="ADAL" clId="{0C16C6E9-F93E-42F3-83BE-C6DCDE1A2A80}" dt="2023-11-21T13:37:35.520" v="1500" actId="1076"/>
          <ac:spMkLst>
            <pc:docMk/>
            <pc:sldMk cId="2420182381" sldId="277"/>
            <ac:spMk id="2" creationId="{F531E286-DEB5-57DF-35B8-2EC1EBC2ED7F}"/>
          </ac:spMkLst>
        </pc:spChg>
        <pc:spChg chg="add mod">
          <ac:chgData name="Donna Harvey" userId="e0e916bb-e15f-408c-aa83-5aee3db590f1" providerId="ADAL" clId="{0C16C6E9-F93E-42F3-83BE-C6DCDE1A2A80}" dt="2023-11-21T13:36:46.457" v="1479" actId="1076"/>
          <ac:spMkLst>
            <pc:docMk/>
            <pc:sldMk cId="2420182381" sldId="277"/>
            <ac:spMk id="5" creationId="{503B9696-09E0-4113-C9AD-69CD8D36ADB0}"/>
          </ac:spMkLst>
        </pc:spChg>
        <pc:spChg chg="add mod">
          <ac:chgData name="Donna Harvey" userId="e0e916bb-e15f-408c-aa83-5aee3db590f1" providerId="ADAL" clId="{0C16C6E9-F93E-42F3-83BE-C6DCDE1A2A80}" dt="2023-11-21T13:37:46.217" v="1501" actId="1076"/>
          <ac:spMkLst>
            <pc:docMk/>
            <pc:sldMk cId="2420182381" sldId="277"/>
            <ac:spMk id="9" creationId="{9E7C3901-AA23-333E-1DB1-1FA8EA45F054}"/>
          </ac:spMkLst>
        </pc:spChg>
        <pc:spChg chg="add mod">
          <ac:chgData name="Donna Harvey" userId="e0e916bb-e15f-408c-aa83-5aee3db590f1" providerId="ADAL" clId="{0C16C6E9-F93E-42F3-83BE-C6DCDE1A2A80}" dt="2023-11-21T13:35:31.367" v="1464" actId="1076"/>
          <ac:spMkLst>
            <pc:docMk/>
            <pc:sldMk cId="2420182381" sldId="277"/>
            <ac:spMk id="13" creationId="{D7727525-528B-BD87-40A0-BEF195E1EFAB}"/>
          </ac:spMkLst>
        </pc:spChg>
        <pc:picChg chg="add mod">
          <ac:chgData name="Donna Harvey" userId="e0e916bb-e15f-408c-aa83-5aee3db590f1" providerId="ADAL" clId="{0C16C6E9-F93E-42F3-83BE-C6DCDE1A2A80}" dt="2023-11-21T13:36:48.503" v="1480" actId="1076"/>
          <ac:picMkLst>
            <pc:docMk/>
            <pc:sldMk cId="2420182381" sldId="277"/>
            <ac:picMk id="7" creationId="{5EA82E47-6396-B29B-00B0-503090982A7B}"/>
          </ac:picMkLst>
        </pc:picChg>
        <pc:picChg chg="add mod">
          <ac:chgData name="Donna Harvey" userId="e0e916bb-e15f-408c-aa83-5aee3db590f1" providerId="ADAL" clId="{0C16C6E9-F93E-42F3-83BE-C6DCDE1A2A80}" dt="2023-11-21T13:37:49.202" v="1502" actId="1076"/>
          <ac:picMkLst>
            <pc:docMk/>
            <pc:sldMk cId="2420182381" sldId="277"/>
            <ac:picMk id="11" creationId="{CE9B6141-6A45-F227-B9C5-AC35C3171FD6}"/>
          </ac:picMkLst>
        </pc:picChg>
        <pc:picChg chg="add mod">
          <ac:chgData name="Donna Harvey" userId="e0e916bb-e15f-408c-aa83-5aee3db590f1" providerId="ADAL" clId="{0C16C6E9-F93E-42F3-83BE-C6DCDE1A2A80}" dt="2023-11-21T13:35:27.504" v="1463" actId="1076"/>
          <ac:picMkLst>
            <pc:docMk/>
            <pc:sldMk cId="2420182381" sldId="277"/>
            <ac:picMk id="15" creationId="{A71BC2A8-5036-1E2C-C3E6-33386017DEA5}"/>
          </ac:picMkLst>
        </pc:picChg>
        <pc:picChg chg="add mod">
          <ac:chgData name="Donna Harvey" userId="e0e916bb-e15f-408c-aa83-5aee3db590f1" providerId="ADAL" clId="{0C16C6E9-F93E-42F3-83BE-C6DCDE1A2A80}" dt="2023-11-21T13:35:21.042" v="1461" actId="1076"/>
          <ac:picMkLst>
            <pc:docMk/>
            <pc:sldMk cId="2420182381" sldId="277"/>
            <ac:picMk id="17" creationId="{59B94761-B557-964C-954C-B18F7A46AFFA}"/>
          </ac:picMkLst>
        </pc:picChg>
        <pc:picChg chg="add mod">
          <ac:chgData name="Donna Harvey" userId="e0e916bb-e15f-408c-aa83-5aee3db590f1" providerId="ADAL" clId="{0C16C6E9-F93E-42F3-83BE-C6DCDE1A2A80}" dt="2023-11-21T13:36:08.550" v="1470" actId="1440"/>
          <ac:picMkLst>
            <pc:docMk/>
            <pc:sldMk cId="2420182381" sldId="277"/>
            <ac:picMk id="19" creationId="{0625995A-36CD-E439-37FC-84930B57D9E1}"/>
          </ac:picMkLst>
        </pc:picChg>
      </pc:sldChg>
      <pc:sldChg chg="addSp modSp new mod">
        <pc:chgData name="Donna Harvey" userId="e0e916bb-e15f-408c-aa83-5aee3db590f1" providerId="ADAL" clId="{0C16C6E9-F93E-42F3-83BE-C6DCDE1A2A80}" dt="2023-11-29T17:49:51.578" v="1762" actId="1076"/>
        <pc:sldMkLst>
          <pc:docMk/>
          <pc:sldMk cId="4023959522" sldId="278"/>
        </pc:sldMkLst>
        <pc:spChg chg="mod">
          <ac:chgData name="Donna Harvey" userId="e0e916bb-e15f-408c-aa83-5aee3db590f1" providerId="ADAL" clId="{0C16C6E9-F93E-42F3-83BE-C6DCDE1A2A80}" dt="2023-11-29T17:49:11.225" v="1751" actId="255"/>
          <ac:spMkLst>
            <pc:docMk/>
            <pc:sldMk cId="4023959522" sldId="278"/>
            <ac:spMk id="2" creationId="{94350251-5926-752F-DB56-EA4FBFB6E476}"/>
          </ac:spMkLst>
        </pc:spChg>
        <pc:picChg chg="add mod">
          <ac:chgData name="Donna Harvey" userId="e0e916bb-e15f-408c-aa83-5aee3db590f1" providerId="ADAL" clId="{0C16C6E9-F93E-42F3-83BE-C6DCDE1A2A80}" dt="2023-11-29T17:49:41.156" v="1759" actId="1076"/>
          <ac:picMkLst>
            <pc:docMk/>
            <pc:sldMk cId="4023959522" sldId="278"/>
            <ac:picMk id="5" creationId="{617FE0F8-9A9B-56F9-8035-C9AB346DC0D2}"/>
          </ac:picMkLst>
        </pc:picChg>
        <pc:picChg chg="add mod">
          <ac:chgData name="Donna Harvey" userId="e0e916bb-e15f-408c-aa83-5aee3db590f1" providerId="ADAL" clId="{0C16C6E9-F93E-42F3-83BE-C6DCDE1A2A80}" dt="2023-11-29T17:49:33.927" v="1757" actId="1076"/>
          <ac:picMkLst>
            <pc:docMk/>
            <pc:sldMk cId="4023959522" sldId="278"/>
            <ac:picMk id="7" creationId="{C948C5D5-17CD-93DE-9B37-807330C19FB5}"/>
          </ac:picMkLst>
        </pc:picChg>
        <pc:picChg chg="add mod">
          <ac:chgData name="Donna Harvey" userId="e0e916bb-e15f-408c-aa83-5aee3db590f1" providerId="ADAL" clId="{0C16C6E9-F93E-42F3-83BE-C6DCDE1A2A80}" dt="2023-11-29T17:49:48.613" v="1761" actId="1076"/>
          <ac:picMkLst>
            <pc:docMk/>
            <pc:sldMk cId="4023959522" sldId="278"/>
            <ac:picMk id="9" creationId="{D395AE19-39C9-99A7-C99D-19C4F57C6C52}"/>
          </ac:picMkLst>
        </pc:picChg>
        <pc:picChg chg="add mod">
          <ac:chgData name="Donna Harvey" userId="e0e916bb-e15f-408c-aa83-5aee3db590f1" providerId="ADAL" clId="{0C16C6E9-F93E-42F3-83BE-C6DCDE1A2A80}" dt="2023-11-29T17:49:51.578" v="1762" actId="1076"/>
          <ac:picMkLst>
            <pc:docMk/>
            <pc:sldMk cId="4023959522" sldId="278"/>
            <ac:picMk id="11" creationId="{1192FE6A-D415-A66B-7B1E-9E245D841651}"/>
          </ac:picMkLst>
        </pc:picChg>
      </pc:sldChg>
      <pc:sldChg chg="addSp modSp new mod">
        <pc:chgData name="Donna Harvey" userId="e0e916bb-e15f-408c-aa83-5aee3db590f1" providerId="ADAL" clId="{0C16C6E9-F93E-42F3-83BE-C6DCDE1A2A80}" dt="2023-11-29T17:52:09.284" v="1778" actId="1076"/>
        <pc:sldMkLst>
          <pc:docMk/>
          <pc:sldMk cId="3852214872" sldId="279"/>
        </pc:sldMkLst>
        <pc:spChg chg="mod">
          <ac:chgData name="Donna Harvey" userId="e0e916bb-e15f-408c-aa83-5aee3db590f1" providerId="ADAL" clId="{0C16C6E9-F93E-42F3-83BE-C6DCDE1A2A80}" dt="2023-11-29T17:50:08.891" v="1764" actId="115"/>
          <ac:spMkLst>
            <pc:docMk/>
            <pc:sldMk cId="3852214872" sldId="279"/>
            <ac:spMk id="2" creationId="{192BDB6F-C66D-B3B3-DEFB-9BD732611135}"/>
          </ac:spMkLst>
        </pc:spChg>
        <pc:picChg chg="add mod">
          <ac:chgData name="Donna Harvey" userId="e0e916bb-e15f-408c-aa83-5aee3db590f1" providerId="ADAL" clId="{0C16C6E9-F93E-42F3-83BE-C6DCDE1A2A80}" dt="2023-11-29T17:52:09.284" v="1778" actId="1076"/>
          <ac:picMkLst>
            <pc:docMk/>
            <pc:sldMk cId="3852214872" sldId="279"/>
            <ac:picMk id="5" creationId="{BA2888CA-5FFB-1CE3-AA96-CF02CEBD3C7A}"/>
          </ac:picMkLst>
        </pc:picChg>
        <pc:picChg chg="add mod">
          <ac:chgData name="Donna Harvey" userId="e0e916bb-e15f-408c-aa83-5aee3db590f1" providerId="ADAL" clId="{0C16C6E9-F93E-42F3-83BE-C6DCDE1A2A80}" dt="2023-11-29T17:50:45.482" v="1774" actId="1076"/>
          <ac:picMkLst>
            <pc:docMk/>
            <pc:sldMk cId="3852214872" sldId="279"/>
            <ac:picMk id="7" creationId="{ED2D180B-2A61-2A4F-2E3F-7B91C1CF539E}"/>
          </ac:picMkLst>
        </pc:picChg>
        <pc:picChg chg="add mod">
          <ac:chgData name="Donna Harvey" userId="e0e916bb-e15f-408c-aa83-5aee3db590f1" providerId="ADAL" clId="{0C16C6E9-F93E-42F3-83BE-C6DCDE1A2A80}" dt="2023-11-29T17:50:46.930" v="1775" actId="1076"/>
          <ac:picMkLst>
            <pc:docMk/>
            <pc:sldMk cId="3852214872" sldId="279"/>
            <ac:picMk id="9" creationId="{383E6B23-F1FB-6E85-5B40-E9BBFF6F38D6}"/>
          </ac:picMkLst>
        </pc:picChg>
        <pc:picChg chg="add mod">
          <ac:chgData name="Donna Harvey" userId="e0e916bb-e15f-408c-aa83-5aee3db590f1" providerId="ADAL" clId="{0C16C6E9-F93E-42F3-83BE-C6DCDE1A2A80}" dt="2023-11-29T17:50:49.433" v="1776" actId="1076"/>
          <ac:picMkLst>
            <pc:docMk/>
            <pc:sldMk cId="3852214872" sldId="279"/>
            <ac:picMk id="11" creationId="{932D59C2-5EAF-EE5E-C74C-4E8B2150BA86}"/>
          </ac:picMkLst>
        </pc:picChg>
      </pc:sldChg>
      <pc:sldChg chg="addSp delSp modSp new mod">
        <pc:chgData name="Donna Harvey" userId="e0e916bb-e15f-408c-aa83-5aee3db590f1" providerId="ADAL" clId="{0C16C6E9-F93E-42F3-83BE-C6DCDE1A2A80}" dt="2023-11-29T17:48:34.328" v="1745" actId="1440"/>
        <pc:sldMkLst>
          <pc:docMk/>
          <pc:sldMk cId="2396621180" sldId="280"/>
        </pc:sldMkLst>
        <pc:spChg chg="mod">
          <ac:chgData name="Donna Harvey" userId="e0e916bb-e15f-408c-aa83-5aee3db590f1" providerId="ADAL" clId="{0C16C6E9-F93E-42F3-83BE-C6DCDE1A2A80}" dt="2023-11-29T17:48:29.330" v="1744" actId="1076"/>
          <ac:spMkLst>
            <pc:docMk/>
            <pc:sldMk cId="2396621180" sldId="280"/>
            <ac:spMk id="2" creationId="{E1DABAE2-5B6E-9690-F7D3-EBD96C268622}"/>
          </ac:spMkLst>
        </pc:spChg>
        <pc:picChg chg="add del mod">
          <ac:chgData name="Donna Harvey" userId="e0e916bb-e15f-408c-aa83-5aee3db590f1" providerId="ADAL" clId="{0C16C6E9-F93E-42F3-83BE-C6DCDE1A2A80}" dt="2023-11-29T12:13:49.510" v="1679" actId="478"/>
          <ac:picMkLst>
            <pc:docMk/>
            <pc:sldMk cId="2396621180" sldId="280"/>
            <ac:picMk id="5" creationId="{4AAE8817-2915-1CD9-1EB9-6A5B1ABF66C3}"/>
          </ac:picMkLst>
        </pc:picChg>
        <pc:picChg chg="add mod">
          <ac:chgData name="Donna Harvey" userId="e0e916bb-e15f-408c-aa83-5aee3db590f1" providerId="ADAL" clId="{0C16C6E9-F93E-42F3-83BE-C6DCDE1A2A80}" dt="2023-11-29T17:48:34.328" v="1745" actId="1440"/>
          <ac:picMkLst>
            <pc:docMk/>
            <pc:sldMk cId="2396621180" sldId="280"/>
            <ac:picMk id="7" creationId="{1B95DC30-FA1A-B503-B694-FB417F78B6C5}"/>
          </ac:picMkLst>
        </pc:picChg>
      </pc:sldChg>
      <pc:sldChg chg="addSp modSp new mod">
        <pc:chgData name="Donna Harvey" userId="e0e916bb-e15f-408c-aa83-5aee3db590f1" providerId="ADAL" clId="{0C16C6E9-F93E-42F3-83BE-C6DCDE1A2A80}" dt="2023-11-29T17:48:54.702" v="1747" actId="1076"/>
        <pc:sldMkLst>
          <pc:docMk/>
          <pc:sldMk cId="4078548446" sldId="281"/>
        </pc:sldMkLst>
        <pc:spChg chg="mod">
          <ac:chgData name="Donna Harvey" userId="e0e916bb-e15f-408c-aa83-5aee3db590f1" providerId="ADAL" clId="{0C16C6E9-F93E-42F3-83BE-C6DCDE1A2A80}" dt="2023-11-29T17:48:50.839" v="1746" actId="255"/>
          <ac:spMkLst>
            <pc:docMk/>
            <pc:sldMk cId="4078548446" sldId="281"/>
            <ac:spMk id="2" creationId="{6D8E0CDF-0FB5-3999-C848-3D0DE15A026E}"/>
          </ac:spMkLst>
        </pc:spChg>
        <pc:picChg chg="add mod">
          <ac:chgData name="Donna Harvey" userId="e0e916bb-e15f-408c-aa83-5aee3db590f1" providerId="ADAL" clId="{0C16C6E9-F93E-42F3-83BE-C6DCDE1A2A80}" dt="2023-11-29T17:48:54.702" v="1747" actId="1076"/>
          <ac:picMkLst>
            <pc:docMk/>
            <pc:sldMk cId="4078548446" sldId="281"/>
            <ac:picMk id="5" creationId="{C5B80449-178B-953D-6048-19211AB43F24}"/>
          </ac:picMkLst>
        </pc:picChg>
      </pc:sldChg>
      <pc:sldChg chg="addSp modSp new mod">
        <pc:chgData name="Donna Harvey" userId="e0e916bb-e15f-408c-aa83-5aee3db590f1" providerId="ADAL" clId="{0C16C6E9-F93E-42F3-83BE-C6DCDE1A2A80}" dt="2023-11-30T12:10:36.358" v="1906" actId="1076"/>
        <pc:sldMkLst>
          <pc:docMk/>
          <pc:sldMk cId="788707795" sldId="282"/>
        </pc:sldMkLst>
        <pc:spChg chg="mod">
          <ac:chgData name="Donna Harvey" userId="e0e916bb-e15f-408c-aa83-5aee3db590f1" providerId="ADAL" clId="{0C16C6E9-F93E-42F3-83BE-C6DCDE1A2A80}" dt="2023-11-30T12:10:29.765" v="1905" actId="1076"/>
          <ac:spMkLst>
            <pc:docMk/>
            <pc:sldMk cId="788707795" sldId="282"/>
            <ac:spMk id="2" creationId="{24A62928-AC29-FEC2-E47F-2FA19B34A63D}"/>
          </ac:spMkLst>
        </pc:spChg>
        <pc:picChg chg="add mod">
          <ac:chgData name="Donna Harvey" userId="e0e916bb-e15f-408c-aa83-5aee3db590f1" providerId="ADAL" clId="{0C16C6E9-F93E-42F3-83BE-C6DCDE1A2A80}" dt="2023-11-30T12:10:36.358" v="1906" actId="1076"/>
          <ac:picMkLst>
            <pc:docMk/>
            <pc:sldMk cId="788707795" sldId="282"/>
            <ac:picMk id="5" creationId="{E7FFDDE8-5D82-ED3B-E41E-11FD69BC19FB}"/>
          </ac:picMkLst>
        </pc:picChg>
      </pc:sldChg>
      <pc:sldChg chg="addSp modSp new mod">
        <pc:chgData name="Donna Harvey" userId="e0e916bb-e15f-408c-aa83-5aee3db590f1" providerId="ADAL" clId="{0C16C6E9-F93E-42F3-83BE-C6DCDE1A2A80}" dt="2023-11-30T17:49:50.631" v="2042" actId="1076"/>
        <pc:sldMkLst>
          <pc:docMk/>
          <pc:sldMk cId="3848185677" sldId="283"/>
        </pc:sldMkLst>
        <pc:spChg chg="mod">
          <ac:chgData name="Donna Harvey" userId="e0e916bb-e15f-408c-aa83-5aee3db590f1" providerId="ADAL" clId="{0C16C6E9-F93E-42F3-83BE-C6DCDE1A2A80}" dt="2023-11-30T17:49:28.445" v="2036" actId="20577"/>
          <ac:spMkLst>
            <pc:docMk/>
            <pc:sldMk cId="3848185677" sldId="283"/>
            <ac:spMk id="2" creationId="{C4EBCF01-8467-BE87-84EE-DC26AD78F602}"/>
          </ac:spMkLst>
        </pc:spChg>
        <pc:spChg chg="add mod">
          <ac:chgData name="Donna Harvey" userId="e0e916bb-e15f-408c-aa83-5aee3db590f1" providerId="ADAL" clId="{0C16C6E9-F93E-42F3-83BE-C6DCDE1A2A80}" dt="2023-11-30T17:49:50.631" v="2042" actId="1076"/>
          <ac:spMkLst>
            <pc:docMk/>
            <pc:sldMk cId="3848185677" sldId="283"/>
            <ac:spMk id="6" creationId="{F81798FB-5588-8512-7BB1-06DE8B9FA35C}"/>
          </ac:spMkLst>
        </pc:spChg>
        <pc:picChg chg="add mod">
          <ac:chgData name="Donna Harvey" userId="e0e916bb-e15f-408c-aa83-5aee3db590f1" providerId="ADAL" clId="{0C16C6E9-F93E-42F3-83BE-C6DCDE1A2A80}" dt="2023-11-30T17:49:44.587" v="2041" actId="1076"/>
          <ac:picMkLst>
            <pc:docMk/>
            <pc:sldMk cId="3848185677" sldId="283"/>
            <ac:picMk id="5" creationId="{D01D02A8-D200-10A9-515A-7CE9F44F6DAD}"/>
          </ac:picMkLst>
        </pc:picChg>
        <pc:picChg chg="add mod">
          <ac:chgData name="Donna Harvey" userId="e0e916bb-e15f-408c-aa83-5aee3db590f1" providerId="ADAL" clId="{0C16C6E9-F93E-42F3-83BE-C6DCDE1A2A80}" dt="2023-11-30T17:49:43.071" v="2040" actId="1076"/>
          <ac:picMkLst>
            <pc:docMk/>
            <pc:sldMk cId="3848185677" sldId="283"/>
            <ac:picMk id="8" creationId="{FFF47F9A-EE03-AE71-CD40-0B44377E537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C69C6-EE0B-4D8B-9C71-C36EFED094F2}" type="datetimeFigureOut">
              <a:rPr lang="en-US"/>
              <a:t>11/21/2023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DD202-58A1-4ABD-B068-DFFCA0C44EA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21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11/20/2023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224" y="4464028"/>
            <a:ext cx="9141619" cy="1641490"/>
          </a:xfrm>
        </p:spPr>
        <p:txBody>
          <a:bodyPr wrap="none" anchor="t">
            <a:normAutofit/>
          </a:bodyPr>
          <a:lstStyle>
            <a:lvl1pPr algn="r">
              <a:defRPr sz="9597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223" y="3694376"/>
            <a:ext cx="9141619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199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417D2-D178-487C-A8A2-9944813D2855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367161"/>
            <a:ext cx="10512862" cy="819355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569" y="987426"/>
            <a:ext cx="10512862" cy="337973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5186516"/>
            <a:ext cx="10511274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8357-7615-4F35-AC01-D58CC21314AC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7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5"/>
            <a:ext cx="10512862" cy="3534344"/>
          </a:xfrm>
        </p:spPr>
        <p:txBody>
          <a:bodyPr anchor="ctr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4489399"/>
            <a:ext cx="10511274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E0D3B-EED5-4196-ADDC-62D4102321BA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79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6" y="365125"/>
            <a:ext cx="9300329" cy="2992904"/>
          </a:xfrm>
        </p:spPr>
        <p:txBody>
          <a:bodyPr anchor="ctr"/>
          <a:lstStyle>
            <a:lvl1pPr>
              <a:defRPr sz="4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196" y="3365557"/>
            <a:ext cx="8750020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982" y="4501729"/>
            <a:ext cx="10509686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0384-D483-47C2-8C8E-C2FD2799A5DF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0755" y="786824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5094" y="274320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7511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2326968"/>
            <a:ext cx="10512862" cy="2511835"/>
          </a:xfrm>
        </p:spPr>
        <p:txBody>
          <a:bodyPr anchor="b">
            <a:normAutofit/>
          </a:bodyPr>
          <a:lstStyle>
            <a:lvl1pPr>
              <a:defRPr sz="5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4850581"/>
            <a:ext cx="10511274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DAA0-9781-49DF-9DA4-F1ABE7153961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03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6934" y="1885950"/>
            <a:ext cx="294609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445" y="2571750"/>
            <a:ext cx="292658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6800" y="1885950"/>
            <a:ext cx="2935476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399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6249" y="2571750"/>
            <a:ext cx="294602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6997" y="1885950"/>
            <a:ext cx="2931349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399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6997" y="2571750"/>
            <a:ext cx="2931349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4717-B8C7-45F1-8BD8-6C0D70D06D7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17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1738" y="4297503"/>
            <a:ext cx="2939284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1738" y="2256354"/>
            <a:ext cx="293928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1738" y="4873766"/>
            <a:ext cx="2939284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7808" y="4297503"/>
            <a:ext cx="292976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7807" y="2256354"/>
            <a:ext cx="292976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6454" y="4873765"/>
            <a:ext cx="293364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2290" y="4297503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2289" y="2256354"/>
            <a:ext cx="2931349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2165" y="4873763"/>
            <a:ext cx="293523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4258-008B-4AA9-B6E3-A146325AB4FD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81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0AA2-AF3D-4925-83E6-EB032810069E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CA1ED-BBE4-4FDC-A4CB-C7432E1B3CBB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74B1D-4487-4075-B238-F3B401F87184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309" y="4464028"/>
            <a:ext cx="9141619" cy="1641490"/>
          </a:xfrm>
        </p:spPr>
        <p:txBody>
          <a:bodyPr wrap="none" anchor="t">
            <a:normAutofit/>
          </a:bodyPr>
          <a:lstStyle>
            <a:lvl1pPr algn="l">
              <a:defRPr sz="9597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309" y="3693675"/>
            <a:ext cx="9141619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199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48BA9-020A-4A6D-9E53-68AFEF905176}" type="datetime1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709" y="1825625"/>
            <a:ext cx="502390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8194" y="1825625"/>
            <a:ext cx="50326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3ECC-B854-43E7-8C87-C2468B2ACCDE}" type="datetime1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4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09" y="1681163"/>
            <a:ext cx="5023907" cy="823912"/>
          </a:xfrm>
        </p:spPr>
        <p:txBody>
          <a:bodyPr anchor="b"/>
          <a:lstStyle>
            <a:lvl1pPr marL="0" indent="0">
              <a:buNone/>
              <a:defRPr sz="2399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09" y="2505075"/>
            <a:ext cx="502390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8194" y="1681163"/>
            <a:ext cx="5034237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399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8194" y="2505075"/>
            <a:ext cx="50342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7A52D-3105-40B6-BF9A-BA8835CAAFB2}" type="datetime1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BA86-AA0E-4A60-B51D-8B5AFF023A31}" type="datetime1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0954F-B3CC-4A2A-89D1-B58BF851ADDD}" type="datetime1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arge ocean wave (semitransparent)" title="Ocean Wav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0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09" y="2057400"/>
            <a:ext cx="3651074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3BB6D-CDA9-4B34-8224-61C776395EBC}" type="datetime1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3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09" y="2057400"/>
            <a:ext cx="3651074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D9E7A-6A06-4C0E-A09D-DCE5571D79C5}" type="datetime1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08" y="1825625"/>
            <a:ext cx="102311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B1D9727-782D-4921-B11D-EC11E32A484A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725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5398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4212" y="4724400"/>
            <a:ext cx="10849292" cy="1447800"/>
          </a:xfrm>
        </p:spPr>
        <p:txBody>
          <a:bodyPr>
            <a:noAutofit/>
          </a:bodyPr>
          <a:lstStyle/>
          <a:p>
            <a:pPr algn="ctr"/>
            <a:r>
              <a:rPr lang="en-US" sz="4800" b="1" u="sng" spc="300" dirty="0">
                <a:effectLst/>
                <a:latin typeface="Century Schoolbook" panose="02040604050505020304" pitchFamily="18" charset="0"/>
              </a:rPr>
              <a:t>MONTH IN REVIEW</a:t>
            </a:r>
            <a:br>
              <a:rPr lang="en-US" sz="4800" b="1" u="sng" spc="300" dirty="0">
                <a:effectLst/>
                <a:latin typeface="Century Schoolbook" panose="02040604050505020304" pitchFamily="18" charset="0"/>
              </a:rPr>
            </a:br>
            <a:r>
              <a:rPr lang="en-US" sz="4800" b="1" u="sng" spc="300" dirty="0">
                <a:effectLst/>
                <a:latin typeface="Century Schoolbook" panose="02040604050505020304" pitchFamily="18" charset="0"/>
              </a:rPr>
              <a:t>NOVEMBER 2023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98" y="2043654"/>
            <a:ext cx="2209800" cy="220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4212" y="3810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latin typeface="Century Schoolbook" panose="02040604050505020304" pitchFamily="18" charset="0"/>
              </a:rPr>
              <a:t>CEO REPORT</a:t>
            </a:r>
            <a:br>
              <a:rPr lang="en-US" sz="4800" b="1" u="sng" dirty="0">
                <a:latin typeface="Century Schoolbook" panose="02040604050505020304" pitchFamily="18" charset="0"/>
              </a:rPr>
            </a:br>
            <a:r>
              <a:rPr lang="en-US" sz="4800" b="1" u="sng" dirty="0">
                <a:latin typeface="Century Schoolbook" panose="02040604050505020304" pitchFamily="18" charset="0"/>
              </a:rPr>
              <a:t>EUGENE MATTIONI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467F1-25BE-CD17-D70D-36C6D1F6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2" y="3174"/>
            <a:ext cx="11582400" cy="1292226"/>
          </a:xfrm>
        </p:spPr>
        <p:txBody>
          <a:bodyPr>
            <a:noAutofit/>
          </a:bodyPr>
          <a:lstStyle/>
          <a:p>
            <a:pPr algn="ctr"/>
            <a:r>
              <a:rPr lang="en-US" sz="3200" b="1" i="0" u="sng" dirty="0">
                <a:solidFill>
                  <a:schemeClr val="tx1"/>
                </a:solidFill>
                <a:effectLst/>
                <a:latin typeface="Google Sans"/>
              </a:rPr>
              <a:t>Ditty Bags for SCI and SCW</a:t>
            </a:r>
            <a:br>
              <a:rPr lang="en-US" sz="3200" b="1" i="0" u="sng" dirty="0">
                <a:solidFill>
                  <a:schemeClr val="tx1"/>
                </a:solidFill>
                <a:effectLst/>
                <a:latin typeface="Google Sans"/>
              </a:rPr>
            </a:br>
            <a:r>
              <a:rPr lang="en-US" sz="2000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MACS Sea </a:t>
            </a:r>
            <a:r>
              <a:rPr lang="en-US" sz="2000" b="1" u="sng" dirty="0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  <a:r>
              <a:rPr lang="en-US" sz="2000" b="1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adets and League Cadets delivered a large number of ditty bags and socks for seafarers.  Thanks to Mrs. Bischoff, Ms. Karnes and crew for their support.</a:t>
            </a:r>
            <a:endParaRPr lang="en-US" sz="2000" b="1" u="sng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EA76A-B258-EE0E-F9F1-180C0F9F2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A yellow school bus parked in front of a flag&#10;&#10;Description automatically generated">
            <a:extLst>
              <a:ext uri="{FF2B5EF4-FFF2-40B4-BE49-F238E27FC236}">
                <a16:creationId xmlns:a16="http://schemas.microsoft.com/office/drawing/2014/main" id="{9D126797-2A98-0537-9AA1-E5D227221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1" y="1447801"/>
            <a:ext cx="3718379" cy="1981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group of people walking on the street&#10;&#10;Description automatically generated">
            <a:extLst>
              <a:ext uri="{FF2B5EF4-FFF2-40B4-BE49-F238E27FC236}">
                <a16:creationId xmlns:a16="http://schemas.microsoft.com/office/drawing/2014/main" id="{436CC92E-F0B0-4E49-B1B0-D8DC4731F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65" y="1425999"/>
            <a:ext cx="3321049" cy="2125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group of people in military uniforms&#10;&#10;Description automatically generated">
            <a:extLst>
              <a:ext uri="{FF2B5EF4-FFF2-40B4-BE49-F238E27FC236}">
                <a16:creationId xmlns:a16="http://schemas.microsoft.com/office/drawing/2014/main" id="{1A636EC1-1CFF-DFB0-EFC9-76DB870C4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29" y="1414111"/>
            <a:ext cx="4167187" cy="2149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group of people standing in front of a stained glass window&#10;&#10;Description automatically generated">
            <a:extLst>
              <a:ext uri="{FF2B5EF4-FFF2-40B4-BE49-F238E27FC236}">
                <a16:creationId xmlns:a16="http://schemas.microsoft.com/office/drawing/2014/main" id="{7AE18231-F363-662A-C9F3-55D5785B8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2" y="3635611"/>
            <a:ext cx="6227311" cy="3041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02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8307D-17EB-6361-0A6E-ED41A37E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174624"/>
            <a:ext cx="10512862" cy="854074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Sip and Speak with Parents 11/17/23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010FB2-BB98-418B-C824-A923949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A person holding a basket of coffee mugs&#10;&#10;Description automatically generated">
            <a:extLst>
              <a:ext uri="{FF2B5EF4-FFF2-40B4-BE49-F238E27FC236}">
                <a16:creationId xmlns:a16="http://schemas.microsoft.com/office/drawing/2014/main" id="{0CD9CDBA-BFCC-7F1F-94AA-9734234B6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53" y="1295400"/>
            <a:ext cx="2554979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oster for a coffee shop&#10;&#10;Description automatically generated">
            <a:extLst>
              <a:ext uri="{FF2B5EF4-FFF2-40B4-BE49-F238E27FC236}">
                <a16:creationId xmlns:a16="http://schemas.microsoft.com/office/drawing/2014/main" id="{720246AA-7122-4FAA-D90F-C1D92A040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2" y="1028985"/>
            <a:ext cx="3962400" cy="5509928"/>
          </a:xfrm>
          <a:prstGeom prst="rect">
            <a:avLst/>
          </a:prstGeom>
        </p:spPr>
      </p:pic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4F8401E-4377-854D-F12C-8A15465A2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12" y="2362200"/>
            <a:ext cx="4701123" cy="3867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65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0218-1235-744A-4C0A-5463D896E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76200"/>
            <a:ext cx="11430000" cy="1209676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u="sng" dirty="0"/>
            </a:br>
            <a:r>
              <a:rPr lang="en-US" sz="4000" b="1" i="0" u="sng" dirty="0">
                <a:effectLst/>
                <a:latin typeface="Arial" panose="020B0604020202020204" pitchFamily="34" charset="0"/>
              </a:rPr>
              <a:t>Ms. Pellegrino’s Class </a:t>
            </a:r>
            <a:br>
              <a:rPr lang="en-US" sz="4000" b="1" i="0" u="sng" dirty="0">
                <a:effectLst/>
                <a:latin typeface="Arial" panose="020B0604020202020204" pitchFamily="34" charset="0"/>
              </a:rPr>
            </a:br>
            <a:r>
              <a:rPr lang="en-US" sz="4000" b="1" i="0" u="sng" dirty="0">
                <a:effectLst/>
                <a:latin typeface="Arial" panose="020B0604020202020204" pitchFamily="34" charset="0"/>
              </a:rPr>
              <a:t>Service Learning </a:t>
            </a:r>
            <a:r>
              <a:rPr lang="en-US" sz="4000" b="1" u="sng" dirty="0">
                <a:latin typeface="Arial" panose="020B0604020202020204" pitchFamily="34" charset="0"/>
              </a:rPr>
              <a:t>P</a:t>
            </a:r>
            <a:r>
              <a:rPr lang="en-US" sz="4000" b="1" i="0" u="sng" dirty="0">
                <a:effectLst/>
                <a:latin typeface="Arial" panose="020B0604020202020204" pitchFamily="34" charset="0"/>
              </a:rPr>
              <a:t>roject - </a:t>
            </a:r>
            <a:r>
              <a:rPr lang="en-US" sz="4000" b="1" u="sng" dirty="0"/>
              <a:t>Food Drive</a:t>
            </a:r>
            <a:br>
              <a:rPr lang="en-US" b="1" u="sng" dirty="0"/>
            </a:br>
            <a:endParaRPr lang="en-US" b="1" u="sng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291139-FE67-CD41-85EF-1F423FAA1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2A4DC-A5EE-00ED-9589-D182741D2263}"/>
              </a:ext>
            </a:extLst>
          </p:cNvPr>
          <p:cNvSpPr txBox="1"/>
          <p:nvPr/>
        </p:nvSpPr>
        <p:spPr>
          <a:xfrm>
            <a:off x="227012" y="681038"/>
            <a:ext cx="11734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en-US" b="0" i="0" dirty="0">
                <a:effectLst/>
                <a:latin typeface="Arial" panose="020B0604020202020204" pitchFamily="34" charset="0"/>
              </a:rPr>
            </a:b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0" i="0" dirty="0">
                <a:effectLst/>
                <a:latin typeface="Arial" panose="020B0604020202020204" pitchFamily="34" charset="0"/>
              </a:rPr>
              <a:t>The students collected </a:t>
            </a:r>
            <a:r>
              <a:rPr lang="en-US" b="1" i="0" dirty="0">
                <a:effectLst/>
                <a:latin typeface="Arial" panose="020B0604020202020204" pitchFamily="34" charset="0"/>
              </a:rPr>
              <a:t>214 items </a:t>
            </a:r>
            <a:r>
              <a:rPr lang="en-US" b="0" i="0" dirty="0">
                <a:effectLst/>
                <a:latin typeface="Arial" panose="020B0604020202020204" pitchFamily="34" charset="0"/>
              </a:rPr>
              <a:t>that have been donated to community members in need. Congratulations to Ms. Watts for coming in first place with </a:t>
            </a:r>
            <a:r>
              <a:rPr lang="en-US" b="1" i="0" dirty="0">
                <a:effectLst/>
                <a:latin typeface="Arial" panose="020B0604020202020204" pitchFamily="34" charset="0"/>
              </a:rPr>
              <a:t>113 </a:t>
            </a:r>
            <a:r>
              <a:rPr lang="en-US" b="0" i="0" dirty="0">
                <a:effectLst/>
                <a:latin typeface="Arial" panose="020B0604020202020204" pitchFamily="34" charset="0"/>
              </a:rPr>
              <a:t>donated items! Mr. Drain’s advisory took second place and Ms. Simon’s class came in third place! </a:t>
            </a:r>
          </a:p>
        </p:txBody>
      </p:sp>
      <p:pic>
        <p:nvPicPr>
          <p:cNvPr id="7" name="Picture 6" descr="A drawing on a white paper&#10;&#10;Description automatically generated">
            <a:extLst>
              <a:ext uri="{FF2B5EF4-FFF2-40B4-BE49-F238E27FC236}">
                <a16:creationId xmlns:a16="http://schemas.microsoft.com/office/drawing/2014/main" id="{D200B85A-F652-391A-4F03-0D5548B26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12" y="1981200"/>
            <a:ext cx="3276600" cy="1926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3763204-AB7A-3F49-7FBB-A370F39E9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12" y="4174067"/>
            <a:ext cx="4800600" cy="2385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group of boxes with writing on them&#10;&#10;Description automatically generated">
            <a:extLst>
              <a:ext uri="{FF2B5EF4-FFF2-40B4-BE49-F238E27FC236}">
                <a16:creationId xmlns:a16="http://schemas.microsoft.com/office/drawing/2014/main" id="{63EB3598-A4F5-8520-F203-446814276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2393951"/>
            <a:ext cx="5264114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30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E286-DEB5-57DF-35B8-2EC1EBC2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4" y="47533"/>
            <a:ext cx="6324600" cy="1082674"/>
          </a:xfrm>
        </p:spPr>
        <p:txBody>
          <a:bodyPr>
            <a:noAutofit/>
          </a:bodyPr>
          <a:lstStyle/>
          <a:p>
            <a:r>
              <a:rPr lang="en-US" sz="2800" b="1" i="0" u="sng" dirty="0">
                <a:effectLst/>
                <a:latin typeface="Arial" panose="020B0604020202020204" pitchFamily="34" charset="0"/>
              </a:rPr>
              <a:t>Ms. Pellegrino’s Class Service</a:t>
            </a:r>
            <a:br>
              <a:rPr lang="en-US" sz="2800" b="1" i="0" u="sng" dirty="0">
                <a:effectLst/>
                <a:latin typeface="Arial" panose="020B0604020202020204" pitchFamily="34" charset="0"/>
              </a:rPr>
            </a:br>
            <a:r>
              <a:rPr lang="en-US" sz="2800" b="1" i="0" u="sng" dirty="0">
                <a:effectLst/>
                <a:latin typeface="Arial" panose="020B0604020202020204" pitchFamily="34" charset="0"/>
              </a:rPr>
              <a:t>Learning </a:t>
            </a:r>
            <a:r>
              <a:rPr lang="en-US" sz="2800" b="1" u="sng" dirty="0">
                <a:latin typeface="Arial" panose="020B0604020202020204" pitchFamily="34" charset="0"/>
              </a:rPr>
              <a:t>P</a:t>
            </a:r>
            <a:r>
              <a:rPr lang="en-US" sz="2800" b="1" i="0" u="sng" dirty="0">
                <a:effectLst/>
                <a:latin typeface="Arial" panose="020B0604020202020204" pitchFamily="34" charset="0"/>
              </a:rPr>
              <a:t>roject - </a:t>
            </a:r>
            <a:r>
              <a:rPr lang="en-US" sz="2800" b="1" u="sng" dirty="0"/>
              <a:t>Food Drive – cont’d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B48DAE-619E-961C-FD0D-023ED402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3B9696-09E0-4113-C9AD-69CD8D36ADB0}"/>
              </a:ext>
            </a:extLst>
          </p:cNvPr>
          <p:cNvSpPr txBox="1"/>
          <p:nvPr/>
        </p:nvSpPr>
        <p:spPr>
          <a:xfrm>
            <a:off x="206374" y="5216780"/>
            <a:ext cx="335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effectLst/>
                <a:latin typeface="Arial" panose="020B0604020202020204" pitchFamily="34" charset="0"/>
              </a:rPr>
              <a:t>South Philadelphia Community Fridge at Mifflin Square Park</a:t>
            </a:r>
            <a:endParaRPr lang="en-US" sz="1400" dirty="0"/>
          </a:p>
        </p:txBody>
      </p:sp>
      <p:pic>
        <p:nvPicPr>
          <p:cNvPr id="7" name="Picture 6" descr="A person holding a box with a box in front of a store&#10;&#10;Description automatically generated">
            <a:extLst>
              <a:ext uri="{FF2B5EF4-FFF2-40B4-BE49-F238E27FC236}">
                <a16:creationId xmlns:a16="http://schemas.microsoft.com/office/drawing/2014/main" id="{5EA82E47-6396-B29B-00B0-503090982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82" y="1748334"/>
            <a:ext cx="3056090" cy="3361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C3901-AA23-333E-1DB1-1FA8EA45F054}"/>
              </a:ext>
            </a:extLst>
          </p:cNvPr>
          <p:cNvSpPr txBox="1"/>
          <p:nvPr/>
        </p:nvSpPr>
        <p:spPr>
          <a:xfrm>
            <a:off x="4189412" y="5145680"/>
            <a:ext cx="24590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Arial" panose="020B0604020202020204" pitchFamily="34" charset="0"/>
              </a:rPr>
              <a:t>South Philadelphia Community Fridge at The Bok Building</a:t>
            </a:r>
            <a:endParaRPr lang="en-US" sz="1400" dirty="0"/>
          </a:p>
        </p:txBody>
      </p:sp>
      <p:pic>
        <p:nvPicPr>
          <p:cNvPr id="11" name="Picture 10" descr="A person looking at food in a refrigerator&#10;&#10;Description automatically generated">
            <a:extLst>
              <a:ext uri="{FF2B5EF4-FFF2-40B4-BE49-F238E27FC236}">
                <a16:creationId xmlns:a16="http://schemas.microsoft.com/office/drawing/2014/main" id="{CE9B6141-6A45-F227-B9C5-AC35C3171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71" y="1326521"/>
            <a:ext cx="2830540" cy="3693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727525-528B-BD87-40A0-BEF195E1EFAB}"/>
              </a:ext>
            </a:extLst>
          </p:cNvPr>
          <p:cNvSpPr txBox="1"/>
          <p:nvPr/>
        </p:nvSpPr>
        <p:spPr>
          <a:xfrm>
            <a:off x="7694612" y="3685298"/>
            <a:ext cx="381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Arial" panose="020B0604020202020204" pitchFamily="34" charset="0"/>
              </a:rPr>
              <a:t>South Philadelphia Community Fridge at the Growing Together Garden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1400" dirty="0"/>
          </a:p>
        </p:txBody>
      </p:sp>
      <p:pic>
        <p:nvPicPr>
          <p:cNvPr id="15" name="Picture 14" descr="A white door with writing on it&#10;&#10;Description automatically generated">
            <a:extLst>
              <a:ext uri="{FF2B5EF4-FFF2-40B4-BE49-F238E27FC236}">
                <a16:creationId xmlns:a16="http://schemas.microsoft.com/office/drawing/2014/main" id="{A71BC2A8-5036-1E2C-C3E6-33386017D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12" y="186470"/>
            <a:ext cx="1695913" cy="3523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A metal shelf with cans and food&#10;&#10;Description automatically generated">
            <a:extLst>
              <a:ext uri="{FF2B5EF4-FFF2-40B4-BE49-F238E27FC236}">
                <a16:creationId xmlns:a16="http://schemas.microsoft.com/office/drawing/2014/main" id="{59B94761-B557-964C-954C-B18F7A46A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126" y="137726"/>
            <a:ext cx="1945379" cy="3471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 descr="A group of people holding boxes&#10;&#10;Description automatically generated">
            <a:extLst>
              <a:ext uri="{FF2B5EF4-FFF2-40B4-BE49-F238E27FC236}">
                <a16:creationId xmlns:a16="http://schemas.microsoft.com/office/drawing/2014/main" id="{0625995A-36CD-E439-37FC-84930B57D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2" y="4246890"/>
            <a:ext cx="3688744" cy="232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018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DB6F-C66D-B3B3-DEFB-9BD73261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812" y="136525"/>
            <a:ext cx="10512862" cy="930276"/>
          </a:xfrm>
        </p:spPr>
        <p:txBody>
          <a:bodyPr/>
          <a:lstStyle/>
          <a:p>
            <a:pPr algn="ctr"/>
            <a:r>
              <a:rPr lang="en-US" b="1" u="sng" dirty="0"/>
              <a:t>Turkey Day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3DD868-8EB1-7FAA-0DA4-8E6A4E2E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A child holding a drawing&#10;&#10;Description automatically generated">
            <a:extLst>
              <a:ext uri="{FF2B5EF4-FFF2-40B4-BE49-F238E27FC236}">
                <a16:creationId xmlns:a16="http://schemas.microsoft.com/office/drawing/2014/main" id="{BA2888CA-5FFB-1CE3-AA96-CF02CEBD3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3" y="685800"/>
            <a:ext cx="2286000" cy="4025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child holding a piece of paper&#10;&#10;Description automatically generated">
            <a:extLst>
              <a:ext uri="{FF2B5EF4-FFF2-40B4-BE49-F238E27FC236}">
                <a16:creationId xmlns:a16="http://schemas.microsoft.com/office/drawing/2014/main" id="{ED2D180B-2A61-2A4F-2E3F-7B91C1CF5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52" y="2240604"/>
            <a:ext cx="2334696" cy="4098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child holding a green object&#10;&#10;Description automatically generated">
            <a:extLst>
              <a:ext uri="{FF2B5EF4-FFF2-40B4-BE49-F238E27FC236}">
                <a16:creationId xmlns:a16="http://schemas.microsoft.com/office/drawing/2014/main" id="{383E6B23-F1FB-6E85-5B40-E9BBFF6F3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60" y="1157501"/>
            <a:ext cx="3055952" cy="4041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child holding a paper bag of popcorn&#10;&#10;Description automatically generated">
            <a:extLst>
              <a:ext uri="{FF2B5EF4-FFF2-40B4-BE49-F238E27FC236}">
                <a16:creationId xmlns:a16="http://schemas.microsoft.com/office/drawing/2014/main" id="{932D59C2-5EAF-EE5E-C74C-4E8B2150B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57" y="2240604"/>
            <a:ext cx="3384836" cy="3720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22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50251-5926-752F-DB56-EA4FBFB6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124606"/>
            <a:ext cx="10512862" cy="865994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/>
              <a:t>Boys Basketball 11/25/23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0EB149-33F4-A5FC-E97B-029E4A53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A group of people in a gym&#10;&#10;Description automatically generated">
            <a:extLst>
              <a:ext uri="{FF2B5EF4-FFF2-40B4-BE49-F238E27FC236}">
                <a16:creationId xmlns:a16="http://schemas.microsoft.com/office/drawing/2014/main" id="{617FE0F8-9A9B-56F9-8035-C9AB346DC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76" y="1447800"/>
            <a:ext cx="3106996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group of people playing basketball&#10;&#10;Description automatically generated">
            <a:extLst>
              <a:ext uri="{FF2B5EF4-FFF2-40B4-BE49-F238E27FC236}">
                <a16:creationId xmlns:a16="http://schemas.microsoft.com/office/drawing/2014/main" id="{C948C5D5-17CD-93DE-9B37-807330C19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2" y="895508"/>
            <a:ext cx="3631479" cy="27779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D395AE19-39C9-99A7-C99D-19C4F57C6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31" y="1371600"/>
            <a:ext cx="3235067" cy="4343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1192FE6A-D415-A66B-7B1E-9E245D841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79" y="3888873"/>
            <a:ext cx="4343400" cy="2832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39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BAE2-5B6E-9690-F7D3-EBD96C26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121680"/>
            <a:ext cx="10512862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/>
              <a:t>National Junior Honor Society 11/28/23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A76D7-1E01-387A-1D48-37CE52C6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1B95DC30-FA1A-B503-B694-FB417F78B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1737259"/>
            <a:ext cx="10512863" cy="3383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66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E0CDF-0FB5-3999-C848-3D0DE15A0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2" y="142419"/>
            <a:ext cx="9525000" cy="930276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/>
              <a:t>Cadet of the Month 11/29/23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B466B-C481-3D7B-171A-FDFE1DEB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C5B80449-178B-953D-6048-19211AB43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2" y="1202654"/>
            <a:ext cx="5969532" cy="5336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85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2928-AC29-FEC2-E47F-2FA19B34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145430"/>
            <a:ext cx="10512862" cy="685800"/>
          </a:xfrm>
        </p:spPr>
        <p:txBody>
          <a:bodyPr>
            <a:noAutofit/>
          </a:bodyPr>
          <a:lstStyle/>
          <a:p>
            <a:pPr algn="ctr"/>
            <a:r>
              <a:rPr lang="en-US" sz="2800" b="1" u="sng" dirty="0"/>
              <a:t>Ship Donation by Louise Marshall-Kelly </a:t>
            </a:r>
            <a:br>
              <a:rPr lang="en-US" sz="2800" b="1" u="sng" dirty="0"/>
            </a:br>
            <a:r>
              <a:rPr lang="en-US" sz="2800" b="1" u="sng" dirty="0"/>
              <a:t>Lord Nelson’s HMS Victory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2800" b="1" u="sng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11A620-6345-DEC1-C091-6D27A44E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A model of a ship&#10;&#10;Description automatically generated">
            <a:extLst>
              <a:ext uri="{FF2B5EF4-FFF2-40B4-BE49-F238E27FC236}">
                <a16:creationId xmlns:a16="http://schemas.microsoft.com/office/drawing/2014/main" id="{E7FFDDE8-5D82-ED3B-E41E-11FD69BC1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12" y="1219200"/>
            <a:ext cx="3810000" cy="52764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887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BCF01-8467-BE87-84EE-DC26AD78F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12" y="274639"/>
            <a:ext cx="10512862" cy="5492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u="sng" dirty="0"/>
              <a:t>NAMEPA Poster Contest Winners 11/30/23</a:t>
            </a:r>
            <a:endParaRPr lang="en-US" b="1" u="sng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FDC2E-8C59-BC20-B76F-2C10B47C7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D01D02A8-D200-10A9-515A-7CE9F44F6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1678685"/>
            <a:ext cx="4679192" cy="382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1798FB-5588-8512-7BB1-06DE8B9FA35C}"/>
              </a:ext>
            </a:extLst>
          </p:cNvPr>
          <p:cNvSpPr txBox="1"/>
          <p:nvPr/>
        </p:nvSpPr>
        <p:spPr>
          <a:xfrm>
            <a:off x="6627812" y="600681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Joanna Mok and Elissa </a:t>
            </a:r>
            <a:r>
              <a:rPr lang="en-US" dirty="0" err="1"/>
              <a:t>Ledvon</a:t>
            </a:r>
            <a:endParaRPr lang="en-US" dirty="0"/>
          </a:p>
        </p:txBody>
      </p:sp>
      <p:pic>
        <p:nvPicPr>
          <p:cNvPr id="8" name="Picture 7" descr="Two girls holding papers and a bottle of beer&#10;&#10;Description automatically generated">
            <a:extLst>
              <a:ext uri="{FF2B5EF4-FFF2-40B4-BE49-F238E27FC236}">
                <a16:creationId xmlns:a16="http://schemas.microsoft.com/office/drawing/2014/main" id="{FFF47F9A-EE03-AE71-CD40-0B44377E5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80" y="1240825"/>
            <a:ext cx="4512040" cy="4698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81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978B-7B12-EB41-1811-88052387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74" y="136524"/>
            <a:ext cx="10512862" cy="1006474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SUNY Campus and Empire State Tour – 11/2/23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934193-7C68-B64A-9A46-300075749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A group of people standing in a hallway&#10;&#10;Description automatically generated">
            <a:extLst>
              <a:ext uri="{FF2B5EF4-FFF2-40B4-BE49-F238E27FC236}">
                <a16:creationId xmlns:a16="http://schemas.microsoft.com/office/drawing/2014/main" id="{EA984FDE-A16B-E282-1B93-F18B50C6E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1110640"/>
            <a:ext cx="3733800" cy="2746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erson standing in a boat&#10;&#10;Description automatically generated">
            <a:extLst>
              <a:ext uri="{FF2B5EF4-FFF2-40B4-BE49-F238E27FC236}">
                <a16:creationId xmlns:a16="http://schemas.microsoft.com/office/drawing/2014/main" id="{AC1AF6D5-2E85-5C3E-844A-7607AAE37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12" y="1110640"/>
            <a:ext cx="3449292" cy="2615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erson in uniform standing in a control room&#10;&#10;Description automatically generated">
            <a:extLst>
              <a:ext uri="{FF2B5EF4-FFF2-40B4-BE49-F238E27FC236}">
                <a16:creationId xmlns:a16="http://schemas.microsoft.com/office/drawing/2014/main" id="{A79D62F0-27EC-FA3F-A69E-419D4F96A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379" y="1110640"/>
            <a:ext cx="4080965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large ship docked at a dock&#10;&#10;Description automatically generated">
            <a:extLst>
              <a:ext uri="{FF2B5EF4-FFF2-40B4-BE49-F238E27FC236}">
                <a16:creationId xmlns:a16="http://schemas.microsoft.com/office/drawing/2014/main" id="{0B4574E0-7FC8-C034-FC62-1357BB701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4055815"/>
            <a:ext cx="5561012" cy="2483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80F8026-1F46-0520-0E64-4588C7871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69" y="3338513"/>
            <a:ext cx="4344368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608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AB0F-2378-3D39-98C6-AD45BCBB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2" y="198437"/>
            <a:ext cx="115824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/>
              <a:t>Astroturf Complete – East Yard of Bldg. 107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3D8C1-3A13-7990-ACBD-A4F03F7A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A child standing on a grass field&#10;&#10;Description automatically generated">
            <a:extLst>
              <a:ext uri="{FF2B5EF4-FFF2-40B4-BE49-F238E27FC236}">
                <a16:creationId xmlns:a16="http://schemas.microsoft.com/office/drawing/2014/main" id="{00623C05-6DE3-D69F-2AD3-B2F30DE9B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12" y="1865387"/>
            <a:ext cx="5704552" cy="4149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93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B7B3-5FB6-1531-6313-CD65EC35A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136524"/>
            <a:ext cx="10512862" cy="944563"/>
          </a:xfrm>
        </p:spPr>
        <p:txBody>
          <a:bodyPr/>
          <a:lstStyle/>
          <a:p>
            <a:r>
              <a:rPr lang="en-US" b="1" u="sng" dirty="0"/>
              <a:t>Alumni Dinner 11/10/23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6FA0B-F56C-A573-E244-5CB060B52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group of men in a room&#10;&#10;Description automatically generated">
            <a:extLst>
              <a:ext uri="{FF2B5EF4-FFF2-40B4-BE49-F238E27FC236}">
                <a16:creationId xmlns:a16="http://schemas.microsoft.com/office/drawing/2014/main" id="{95612DC5-775E-D780-65FE-EA28D484D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1081087"/>
            <a:ext cx="3480223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81AE2FE-5329-ABDA-3319-EA45CF265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212" y="221974"/>
            <a:ext cx="3980084" cy="2543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D4F6653-7904-94BB-C070-353229FEF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12" y="3003220"/>
            <a:ext cx="7085012" cy="3473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152E8D3-18E3-F3CD-EEAA-C8CC4DB72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7" y="3962400"/>
            <a:ext cx="3581400" cy="2046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57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583E9-212B-6B2D-9324-7D2FDBC19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12" y="171198"/>
            <a:ext cx="5486400" cy="90918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Veterans Day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658B52-9DD2-38F4-D920-F56852D25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A person in a pink dress standing at a podium&#10;&#10;Description automatically generated">
            <a:extLst>
              <a:ext uri="{FF2B5EF4-FFF2-40B4-BE49-F238E27FC236}">
                <a16:creationId xmlns:a16="http://schemas.microsoft.com/office/drawing/2014/main" id="{D52DA0FB-85BB-EF90-19FA-4D739C1C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187689"/>
            <a:ext cx="3420084" cy="3713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erson in uniform standing at a podium with a flag&#10;&#10;Description automatically generated">
            <a:extLst>
              <a:ext uri="{FF2B5EF4-FFF2-40B4-BE49-F238E27FC236}">
                <a16:creationId xmlns:a16="http://schemas.microsoft.com/office/drawing/2014/main" id="{CBC0C9A6-AAE6-7F2D-61DE-0C1C050D3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12" y="3833027"/>
            <a:ext cx="2646274" cy="2853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erson speaking at a podium&#10;&#10;Description automatically generated">
            <a:extLst>
              <a:ext uri="{FF2B5EF4-FFF2-40B4-BE49-F238E27FC236}">
                <a16:creationId xmlns:a16="http://schemas.microsoft.com/office/drawing/2014/main" id="{7E986EC3-7765-D494-06A1-3469C3E96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12" y="1080379"/>
            <a:ext cx="4359200" cy="2716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person in a uniform standing next to a ship steering wheel&#10;&#10;Description automatically generated">
            <a:extLst>
              <a:ext uri="{FF2B5EF4-FFF2-40B4-BE49-F238E27FC236}">
                <a16:creationId xmlns:a16="http://schemas.microsoft.com/office/drawing/2014/main" id="{4E44ED4B-1083-CCE7-FB48-C75ABD6C9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812" y="265889"/>
            <a:ext cx="3009802" cy="3470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person standing next to a large object on a ship&#10;&#10;Description automatically generated">
            <a:extLst>
              <a:ext uri="{FF2B5EF4-FFF2-40B4-BE49-F238E27FC236}">
                <a16:creationId xmlns:a16="http://schemas.microsoft.com/office/drawing/2014/main" id="{7163F699-5123-2E56-BA87-3325A8A398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12" y="3978806"/>
            <a:ext cx="4499592" cy="2613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000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CBD1-DFEF-9273-1B65-3E5A122A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34" y="155574"/>
            <a:ext cx="11298578" cy="100647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Middle School Boys Basketball 11/14/23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0D3856-463E-4F29-CDE1-7656E4AE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A group of kids in a gym&#10;&#10;Description automatically generated">
            <a:extLst>
              <a:ext uri="{FF2B5EF4-FFF2-40B4-BE49-F238E27FC236}">
                <a16:creationId xmlns:a16="http://schemas.microsoft.com/office/drawing/2014/main" id="{B9B8D9B7-FCF4-E0D9-0F1B-9C3E32D2F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5" y="1183819"/>
            <a:ext cx="2791315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group of boys in a gym&#10;&#10;Description automatically generated">
            <a:extLst>
              <a:ext uri="{FF2B5EF4-FFF2-40B4-BE49-F238E27FC236}">
                <a16:creationId xmlns:a16="http://schemas.microsoft.com/office/drawing/2014/main" id="{F1E6DE3F-F986-84E8-2B4D-5E476043A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96" y="2668979"/>
            <a:ext cx="3945713" cy="3161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group of people in a basketball court&#10;&#10;Description automatically generated">
            <a:extLst>
              <a:ext uri="{FF2B5EF4-FFF2-40B4-BE49-F238E27FC236}">
                <a16:creationId xmlns:a16="http://schemas.microsoft.com/office/drawing/2014/main" id="{43D8AB84-5B3F-F8F0-5520-D412C026E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951" y="1455773"/>
            <a:ext cx="4693859" cy="2793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77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44B57-4DF9-2BD7-26FA-B7EF5967F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49" y="136402"/>
            <a:ext cx="10512862" cy="701674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High School Career Day 11/16/23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354EB1-70BD-F5C8-C693-CAA5FEC0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A person in military uniform talking to a person in a room&#10;&#10;Description automatically generated">
            <a:extLst>
              <a:ext uri="{FF2B5EF4-FFF2-40B4-BE49-F238E27FC236}">
                <a16:creationId xmlns:a16="http://schemas.microsoft.com/office/drawing/2014/main" id="{51D4D7E6-A980-E2AC-C6CF-C40A62536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" y="917358"/>
            <a:ext cx="2792236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group of people standing next to a table with a mannequin&#10;&#10;Description automatically generated">
            <a:extLst>
              <a:ext uri="{FF2B5EF4-FFF2-40B4-BE49-F238E27FC236}">
                <a16:creationId xmlns:a16="http://schemas.microsoft.com/office/drawing/2014/main" id="{49230614-7E6C-E956-BAF0-4329F132F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12" y="838076"/>
            <a:ext cx="2897050" cy="2778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person in a blue shirt talking to a person in a uniform&#10;&#10;Description automatically generated">
            <a:extLst>
              <a:ext uri="{FF2B5EF4-FFF2-40B4-BE49-F238E27FC236}">
                <a16:creationId xmlns:a16="http://schemas.microsoft.com/office/drawing/2014/main" id="{D677799A-1524-D0CE-45A8-9CB8540B8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23" y="180210"/>
            <a:ext cx="3257292" cy="3135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person in uniform looking at a person in a hat&#10;&#10;Description automatically generated">
            <a:extLst>
              <a:ext uri="{FF2B5EF4-FFF2-40B4-BE49-F238E27FC236}">
                <a16:creationId xmlns:a16="http://schemas.microsoft.com/office/drawing/2014/main" id="{4EBF2CA5-4C9E-B0AA-278E-906699405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9" y="3715100"/>
            <a:ext cx="3024326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3267579B-AD97-72CE-1B01-DC592FFA5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2" y="3837542"/>
            <a:ext cx="3492811" cy="2726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 descr="A person sitting at a table&#10;&#10;Description automatically generated">
            <a:extLst>
              <a:ext uri="{FF2B5EF4-FFF2-40B4-BE49-F238E27FC236}">
                <a16:creationId xmlns:a16="http://schemas.microsoft.com/office/drawing/2014/main" id="{D6BAAED8-C4AF-4385-CCA8-6F8192534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12" y="3542202"/>
            <a:ext cx="3672280" cy="274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71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BF65-AC31-81E9-8A77-F5268EF9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34924"/>
            <a:ext cx="10512862" cy="885825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/>
              <a:t>High School Career Day 11/16/23 - continued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B7D2A0-FD56-0477-0B12-252520835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A couple of soldiers standing next to a table&#10;&#10;Description automatically generated">
            <a:extLst>
              <a:ext uri="{FF2B5EF4-FFF2-40B4-BE49-F238E27FC236}">
                <a16:creationId xmlns:a16="http://schemas.microsoft.com/office/drawing/2014/main" id="{75218DE6-A220-7A39-1A3F-9A52454F1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3" y="1295400"/>
            <a:ext cx="2514709" cy="358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id="{54B401B7-5034-2B7C-FDF2-8032CDFA4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36" y="975919"/>
            <a:ext cx="3091536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group of people standing next to a table&#10;&#10;Description automatically generated">
            <a:extLst>
              <a:ext uri="{FF2B5EF4-FFF2-40B4-BE49-F238E27FC236}">
                <a16:creationId xmlns:a16="http://schemas.microsoft.com/office/drawing/2014/main" id="{813DADA1-6ED7-D3A0-0EB0-0503FC850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56" y="920749"/>
            <a:ext cx="4266519" cy="3310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group of men standing next to a table&#10;&#10;Description automatically generated">
            <a:extLst>
              <a:ext uri="{FF2B5EF4-FFF2-40B4-BE49-F238E27FC236}">
                <a16:creationId xmlns:a16="http://schemas.microsoft.com/office/drawing/2014/main" id="{F196144A-536B-C644-43C9-8B2B077CF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238" y="3931721"/>
            <a:ext cx="3815478" cy="2639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4249AC5-B31B-B966-0B4A-2C92674B0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12" y="4004875"/>
            <a:ext cx="4839749" cy="2351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34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EB98-5C4C-1D49-4467-18CB90C0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2" y="168274"/>
            <a:ext cx="112014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Ship Donation Tribute 11/16/23</a:t>
            </a:r>
            <a:br>
              <a:rPr lang="en-US" sz="3600" b="1" u="sng" dirty="0"/>
            </a:br>
            <a:r>
              <a:rPr lang="en-US" sz="3600" b="1" u="sng" dirty="0"/>
              <a:t>In Honor of Stanley Gottlieb with Constance Gottlieb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CEA22E-B55C-6A1F-7E3F-4EC149262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A group of men holding a model of a ship&#10;&#10;Description automatically generated">
            <a:extLst>
              <a:ext uri="{FF2B5EF4-FFF2-40B4-BE49-F238E27FC236}">
                <a16:creationId xmlns:a16="http://schemas.microsoft.com/office/drawing/2014/main" id="{71FF1D9F-CE27-066B-FCDA-E492BA3DE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2" y="1741696"/>
            <a:ext cx="3855307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erson and person standing in front of a display&#10;&#10;Description automatically generated">
            <a:extLst>
              <a:ext uri="{FF2B5EF4-FFF2-40B4-BE49-F238E27FC236}">
                <a16:creationId xmlns:a16="http://schemas.microsoft.com/office/drawing/2014/main" id="{EAA10515-85F4-8F4D-8A81-0E7648F55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43" y="1741696"/>
            <a:ext cx="6477000" cy="4380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66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E6A2223A-9182-462D-922F-5606A5A907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6DE00F-F2BC-4082-AB87-D0D78777DE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5C5BB1-9D2C-412A-AE6C-0FC75190A4C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215862</TotalTime>
  <Words>264</Words>
  <Application>Microsoft Office PowerPoint</Application>
  <PresentationFormat>Custom</PresentationFormat>
  <Paragraphs>44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Century Gothic</vt:lpstr>
      <vt:lpstr>Century Schoolbook</vt:lpstr>
      <vt:lpstr>Corbel</vt:lpstr>
      <vt:lpstr>Google Sans</vt:lpstr>
      <vt:lpstr>Depth</vt:lpstr>
      <vt:lpstr>MONTH IN REVIEW NOVEMBER 2023</vt:lpstr>
      <vt:lpstr>SUNY Campus and Empire State Tour – 11/2/23</vt:lpstr>
      <vt:lpstr>Astroturf Complete – East Yard of Bldg. 107</vt:lpstr>
      <vt:lpstr>Alumni Dinner 11/10/23</vt:lpstr>
      <vt:lpstr>Veterans Day 2023</vt:lpstr>
      <vt:lpstr>Middle School Boys Basketball 11/14/23</vt:lpstr>
      <vt:lpstr>High School Career Day 11/16/23</vt:lpstr>
      <vt:lpstr>High School Career Day 11/16/23 - continued</vt:lpstr>
      <vt:lpstr>Ship Donation Tribute 11/16/23 In Honor of Stanley Gottlieb with Constance Gottlieb</vt:lpstr>
      <vt:lpstr>Ditty Bags for SCI and SCW MACS Sea Cadets and League Cadets delivered a large number of ditty bags and socks for seafarers.  Thanks to Mrs. Bischoff, Ms. Karnes and crew for their support.</vt:lpstr>
      <vt:lpstr>Sip and Speak with Parents 11/17/23</vt:lpstr>
      <vt:lpstr> Ms. Pellegrino’s Class  Service Learning Project - Food Drive </vt:lpstr>
      <vt:lpstr>Ms. Pellegrino’s Class Service Learning Project - Food Drive – cont’d</vt:lpstr>
      <vt:lpstr>Turkey Day 2023</vt:lpstr>
      <vt:lpstr>Boys Basketball 11/25/23</vt:lpstr>
      <vt:lpstr>National Junior Honor Society 11/28/23</vt:lpstr>
      <vt:lpstr>Cadet of the Month 11/29/23</vt:lpstr>
      <vt:lpstr>Ship Donation by Louise Marshall-Kelly  Lord Nelson’s HMS Victory </vt:lpstr>
      <vt:lpstr>NAMEPA Poster Contest Winners 11/30/23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CEO MONTHLY REPORT   FEBRUARY 2023</dc:title>
  <dc:creator>Donna Harvey</dc:creator>
  <cp:lastModifiedBy>Donna Harvey</cp:lastModifiedBy>
  <cp:revision>280</cp:revision>
  <dcterms:created xsi:type="dcterms:W3CDTF">2012-05-18T02:13:39Z</dcterms:created>
  <dcterms:modified xsi:type="dcterms:W3CDTF">2023-11-30T17:49:53Z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